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2" r:id="rId13"/>
    <p:sldId id="274" r:id="rId14"/>
    <p:sldId id="273" r:id="rId15"/>
    <p:sldId id="269" r:id="rId16"/>
    <p:sldId id="270" r:id="rId17"/>
    <p:sldId id="271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8" autoAdjust="0"/>
    <p:restoredTop sz="94575" autoAdjust="0"/>
  </p:normalViewPr>
  <p:slideViewPr>
    <p:cSldViewPr snapToGrid="0" snapToObjects="1">
      <p:cViewPr>
        <p:scale>
          <a:sx n="173" d="100"/>
          <a:sy n="173" d="100"/>
        </p:scale>
        <p:origin x="1112" y="9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57.8</c:v>
                </c:pt>
                <c:pt idx="1">
                  <c:v>20.2</c:v>
                </c:pt>
                <c:pt idx="2">
                  <c:v>19.2</c:v>
                </c:pt>
                <c:pt idx="3">
                  <c:v>1.8</c:v>
                </c:pt>
                <c:pt idx="4">
                  <c:v>1.038457345794822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01/2017</c:v>
                </c:pt>
                <c:pt idx="1">
                  <c:v>02/2017</c:v>
                </c:pt>
                <c:pt idx="2">
                  <c:v>03/2017</c:v>
                </c:pt>
                <c:pt idx="3">
                  <c:v>04/2017</c:v>
                </c:pt>
                <c:pt idx="4">
                  <c:v>05/2017</c:v>
                </c:pt>
                <c:pt idx="5">
                  <c:v>06/2017</c:v>
                </c:pt>
                <c:pt idx="6">
                  <c:v>07/2017</c:v>
                </c:pt>
                <c:pt idx="7">
                  <c:v>08/2017</c:v>
                </c:pt>
                <c:pt idx="8">
                  <c:v>09/2017</c:v>
                </c:pt>
                <c:pt idx="9">
                  <c:v>10/2017</c:v>
                </c:pt>
                <c:pt idx="10">
                  <c:v>11/2017</c:v>
                </c:pt>
                <c:pt idx="11">
                  <c:v>12/2017</c:v>
                </c:pt>
                <c:pt idx="12">
                  <c:v>01/2018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2.684939E6</c:v>
                </c:pt>
                <c:pt idx="1">
                  <c:v>2.735605E6</c:v>
                </c:pt>
                <c:pt idx="2">
                  <c:v>2.786731E6</c:v>
                </c:pt>
                <c:pt idx="3">
                  <c:v>2.838139E6</c:v>
                </c:pt>
                <c:pt idx="4">
                  <c:v>2.897755E6</c:v>
                </c:pt>
                <c:pt idx="5">
                  <c:v>2.930227E6</c:v>
                </c:pt>
                <c:pt idx="6">
                  <c:v>2.965561E6</c:v>
                </c:pt>
                <c:pt idx="7">
                  <c:v>2.963049E6</c:v>
                </c:pt>
                <c:pt idx="8">
                  <c:v>3.006016E6</c:v>
                </c:pt>
                <c:pt idx="9">
                  <c:v>3.054396E6</c:v>
                </c:pt>
                <c:pt idx="10">
                  <c:v>3.105783E6</c:v>
                </c:pt>
                <c:pt idx="11">
                  <c:v>3.149774E6</c:v>
                </c:pt>
                <c:pt idx="12">
                  <c:v>3.200949E6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01/2017</c:v>
                </c:pt>
                <c:pt idx="1">
                  <c:v>02/2017</c:v>
                </c:pt>
                <c:pt idx="2">
                  <c:v>03/2017</c:v>
                </c:pt>
                <c:pt idx="3">
                  <c:v>04/2017</c:v>
                </c:pt>
                <c:pt idx="4">
                  <c:v>05/2017</c:v>
                </c:pt>
                <c:pt idx="5">
                  <c:v>06/2017</c:v>
                </c:pt>
                <c:pt idx="6">
                  <c:v>07/2017</c:v>
                </c:pt>
                <c:pt idx="7">
                  <c:v>08/2017</c:v>
                </c:pt>
                <c:pt idx="8">
                  <c:v>09/2017</c:v>
                </c:pt>
                <c:pt idx="9">
                  <c:v>10/2017</c:v>
                </c:pt>
                <c:pt idx="10">
                  <c:v>11/2017</c:v>
                </c:pt>
                <c:pt idx="11">
                  <c:v>12/2017</c:v>
                </c:pt>
                <c:pt idx="12">
                  <c:v>01/2018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1.597178E6</c:v>
                </c:pt>
                <c:pt idx="1">
                  <c:v>1.626564E6</c:v>
                </c:pt>
                <c:pt idx="2">
                  <c:v>1.651837E6</c:v>
                </c:pt>
                <c:pt idx="3">
                  <c:v>1.677036E6</c:v>
                </c:pt>
                <c:pt idx="4">
                  <c:v>1.712485E6</c:v>
                </c:pt>
                <c:pt idx="5">
                  <c:v>1.7296E6</c:v>
                </c:pt>
                <c:pt idx="6">
                  <c:v>1.748986E6</c:v>
                </c:pt>
                <c:pt idx="7">
                  <c:v>1.728307E6</c:v>
                </c:pt>
                <c:pt idx="8">
                  <c:v>1.753609E6</c:v>
                </c:pt>
                <c:pt idx="9">
                  <c:v>1.785311E6</c:v>
                </c:pt>
                <c:pt idx="10">
                  <c:v>1.814282E6</c:v>
                </c:pt>
                <c:pt idx="11">
                  <c:v>1.839306E6</c:v>
                </c:pt>
                <c:pt idx="12">
                  <c:v>1.84986E6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01/2017</c:v>
                </c:pt>
                <c:pt idx="1">
                  <c:v>02/2017</c:v>
                </c:pt>
                <c:pt idx="2">
                  <c:v>03/2017</c:v>
                </c:pt>
                <c:pt idx="3">
                  <c:v>04/2017</c:v>
                </c:pt>
                <c:pt idx="4">
                  <c:v>05/2017</c:v>
                </c:pt>
                <c:pt idx="5">
                  <c:v>06/2017</c:v>
                </c:pt>
                <c:pt idx="6">
                  <c:v>07/2017</c:v>
                </c:pt>
                <c:pt idx="7">
                  <c:v>08/2017</c:v>
                </c:pt>
                <c:pt idx="8">
                  <c:v>09/2017</c:v>
                </c:pt>
                <c:pt idx="9">
                  <c:v>10/2017</c:v>
                </c:pt>
                <c:pt idx="10">
                  <c:v>11/2017</c:v>
                </c:pt>
                <c:pt idx="11">
                  <c:v>12/2017</c:v>
                </c:pt>
                <c:pt idx="12">
                  <c:v>01/2018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559254.0</c:v>
                </c:pt>
                <c:pt idx="1">
                  <c:v>566347.0</c:v>
                </c:pt>
                <c:pt idx="2">
                  <c:v>578885.0</c:v>
                </c:pt>
                <c:pt idx="3">
                  <c:v>589890.0</c:v>
                </c:pt>
                <c:pt idx="4">
                  <c:v>596406.0</c:v>
                </c:pt>
                <c:pt idx="5">
                  <c:v>604910.0</c:v>
                </c:pt>
                <c:pt idx="6">
                  <c:v>609603.0</c:v>
                </c:pt>
                <c:pt idx="7">
                  <c:v>616575.0</c:v>
                </c:pt>
                <c:pt idx="8">
                  <c:v>623022.0</c:v>
                </c:pt>
                <c:pt idx="9">
                  <c:v>629866.0</c:v>
                </c:pt>
                <c:pt idx="10">
                  <c:v>634718.0</c:v>
                </c:pt>
                <c:pt idx="11">
                  <c:v>640966.0</c:v>
                </c:pt>
                <c:pt idx="12">
                  <c:v>646578.0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01/2017</c:v>
                </c:pt>
                <c:pt idx="1">
                  <c:v>02/2017</c:v>
                </c:pt>
                <c:pt idx="2">
                  <c:v>03/2017</c:v>
                </c:pt>
                <c:pt idx="3">
                  <c:v>04/2017</c:v>
                </c:pt>
                <c:pt idx="4">
                  <c:v>05/2017</c:v>
                </c:pt>
                <c:pt idx="5">
                  <c:v>06/2017</c:v>
                </c:pt>
                <c:pt idx="6">
                  <c:v>07/2017</c:v>
                </c:pt>
                <c:pt idx="7">
                  <c:v>08/2017</c:v>
                </c:pt>
                <c:pt idx="8">
                  <c:v>09/2017</c:v>
                </c:pt>
                <c:pt idx="9">
                  <c:v>10/2017</c:v>
                </c:pt>
                <c:pt idx="10">
                  <c:v>11/2017</c:v>
                </c:pt>
                <c:pt idx="11">
                  <c:v>12/2017</c:v>
                </c:pt>
                <c:pt idx="12">
                  <c:v>01/2018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451191.0</c:v>
                </c:pt>
                <c:pt idx="1">
                  <c:v>464709.0</c:v>
                </c:pt>
                <c:pt idx="2">
                  <c:v>477330.0</c:v>
                </c:pt>
                <c:pt idx="3">
                  <c:v>491682.0</c:v>
                </c:pt>
                <c:pt idx="4">
                  <c:v>507919.0</c:v>
                </c:pt>
                <c:pt idx="5">
                  <c:v>514113.0</c:v>
                </c:pt>
                <c:pt idx="6">
                  <c:v>524927.0</c:v>
                </c:pt>
                <c:pt idx="7">
                  <c:v>535493.0</c:v>
                </c:pt>
                <c:pt idx="8">
                  <c:v>546245.0</c:v>
                </c:pt>
                <c:pt idx="9">
                  <c:v>558365.0</c:v>
                </c:pt>
                <c:pt idx="10">
                  <c:v>571752.0</c:v>
                </c:pt>
                <c:pt idx="11">
                  <c:v>581845.0</c:v>
                </c:pt>
                <c:pt idx="12">
                  <c:v>614420.0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466208"/>
        <c:axId val="455466736"/>
      </c:lineChart>
      <c:catAx>
        <c:axId val="455466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55466736"/>
        <c:crosses val="autoZero"/>
        <c:auto val="1"/>
        <c:lblAlgn val="ctr"/>
        <c:lblOffset val="100"/>
        <c:noMultiLvlLbl val="0"/>
      </c:catAx>
      <c:valAx>
        <c:axId val="45546673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45546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Tammikuu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51175.0</c:v>
                </c:pt>
                <c:pt idx="1">
                  <c:v>10554.0</c:v>
                </c:pt>
                <c:pt idx="2">
                  <c:v>5612.0</c:v>
                </c:pt>
                <c:pt idx="3">
                  <c:v>32575.0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55533.79166666666</c:v>
                </c:pt>
                <c:pt idx="1">
                  <c:v>28084.125</c:v>
                </c:pt>
                <c:pt idx="2">
                  <c:v>9369.833333333334</c:v>
                </c:pt>
                <c:pt idx="3">
                  <c:v>16226.95833333333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706944"/>
        <c:axId val="496709424"/>
      </c:barChart>
      <c:catAx>
        <c:axId val="4967069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96709424"/>
        <c:crosses val="autoZero"/>
        <c:auto val="1"/>
        <c:lblAlgn val="ctr"/>
        <c:lblOffset val="100"/>
        <c:noMultiLvlLbl val="0"/>
      </c:catAx>
      <c:valAx>
        <c:axId val="4967094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9670694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1/2018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07578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tammikuu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tammikuu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57,8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-0,6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+2,4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1,8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0,0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tammikuu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87130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3 200 949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Apu      Arkkitehti      Arkkitehtiuutiset      Aromi      Arvopaperi      Askel      Asuntoinfo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Plaza Koti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Raymond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40949"/>
              </p:ext>
            </p:extLst>
          </p:nvPr>
        </p:nvGraphicFramePr>
        <p:xfrm>
          <a:off x="302882" y="957744"/>
          <a:ext cx="8519406" cy="36576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3H+K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Aarre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Advokaatti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32286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Allergia, Iho &amp; Astma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998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Arkkitehtiuutiset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96175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Bussiammattilainen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76342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Elintarvike ja Terveys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9346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 err="1"/>
                        <a:t>Kommuntorget</a:t>
                      </a:r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65505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Koneviesti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0602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Koululainen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00289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Maku Kaneli &amp; Sokeri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87620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Meillä Kotona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2632533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Moodi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86432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Oma Aika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14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99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065075"/>
              </p:ext>
            </p:extLst>
          </p:nvPr>
        </p:nvGraphicFramePr>
        <p:xfrm>
          <a:off x="302882" y="957744"/>
          <a:ext cx="8519406" cy="24384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Sana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Sanansaattaja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Super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322869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Suuri Käsityö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7998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Taito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961752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Talotekniikka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763426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Tekniikan Maailma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934604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Urakointi Uutiset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655057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Vihreä Lanka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306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9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tammikuu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103321"/>
              </p:ext>
            </p:extLst>
          </p:nvPr>
        </p:nvGraphicFramePr>
        <p:xfrm>
          <a:off x="302882" y="957744"/>
          <a:ext cx="8519406" cy="318306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 err="1"/>
                        <a:t>Costume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15408211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ET Matkaopas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686214629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Leija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20290112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Nuorten Luonto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75982257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Pro Hockey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9535889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 err="1"/>
                        <a:t>Proresto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00131577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Puuvene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11126019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Sieppo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85464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 err="1"/>
                        <a:t>Språkbruk</a:t>
                      </a:r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77643066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Tekstiiliopettaja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23169845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Villivarsa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26940963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Vitonen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07460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01/2017 – 01/2018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908828613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84138" y="236436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76867" y="3348274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84138" y="3319998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03156" y="1305983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40993" y="1725481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21975" y="2566992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20739" y="3476131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17524" y="3380761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22995" y="100505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3 200 949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0741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1 849 860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6599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646 578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6805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614 420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46048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2 684 939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7236" y="230313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1 597 178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1356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559 254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451 191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+ 252 682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16 %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+ 516 010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19 %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+ 87 324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16 %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+ 163 229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36 %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tammikuu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521660931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33806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62 175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60 062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58 494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54 243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53 212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41 838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39 256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38 851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60417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203 406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196 924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144 270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142 318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132 616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106 821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77 053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76 719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74 142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63 952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016008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150 104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93 830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81 521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63 269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57 828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50 076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45 273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36 434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1617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33 893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30 934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28 967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25 801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24 780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Raymond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23 576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23 287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8688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161 250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115 550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73 105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51 191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15 236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11 187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9 411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tammikuu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83524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8 487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6 754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4 223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Jääkiekkolehti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17178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38 735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26 822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25 908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19 870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19 028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tammikuu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7451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18 186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18 144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18 053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15 664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14 987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13 989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13 450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12 896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tammikuu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46773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Hyvä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34463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5 433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3 794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2 427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1 392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tammikuu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290718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20451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Hyvä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399695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3 088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1493</Words>
  <Application>Microsoft Macintosh PowerPoint</Application>
  <PresentationFormat>On-screen Show (16:9)</PresentationFormat>
  <Paragraphs>586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Times New Roman</vt:lpstr>
      <vt:lpstr>Wingdings</vt:lpstr>
      <vt:lpstr>Arial</vt:lpstr>
      <vt:lpstr>Aikakausmedia_widescreen_2017</vt:lpstr>
      <vt:lpstr>Aikakausmedioiden someyleisöt / tammikuu 2018</vt:lpstr>
      <vt:lpstr>Yleisömäärien kehitys 01/2017 – 01/2018</vt:lpstr>
      <vt:lpstr>Yleisömäärien kasvu / tammikuu 2018</vt:lpstr>
      <vt:lpstr>Eniten seuraajia kaikissa kanavissa TOP 20 / tammikuu 2018</vt:lpstr>
      <vt:lpstr>Eniten seuraajia Facebookissa TOP 20 / tammikuu 2018</vt:lpstr>
      <vt:lpstr>Eniten seuraajia Twitterissä TOP 20 / tammikuu 2018</vt:lpstr>
      <vt:lpstr>Eniten seuraajia Instagramissa TOP 20 / tammikuu 2018</vt:lpstr>
      <vt:lpstr>Eniten uusia seuraajia kaikissa kanavissa / tammikuu 2018</vt:lpstr>
      <vt:lpstr>Eniten uusia seuraajia Facebookissa, Twitterissä ja Instagramissa / tammikuu 2018</vt:lpstr>
      <vt:lpstr>Mukana olleet mediat (209 kpl) / tammikuu 2018</vt:lpstr>
      <vt:lpstr>Mukana olleet mediat (209 kpl) / tammikuu 2018</vt:lpstr>
      <vt:lpstr>Uudet kanavat seurannassa / tammikuu 2018</vt:lpstr>
      <vt:lpstr>Uudet kanavat seurannassa / tammikuu 2018</vt:lpstr>
      <vt:lpstr>Seurannasta poistuneet kanavat / tammikuu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Sonkamuotka</cp:lastModifiedBy>
  <cp:revision>209</cp:revision>
  <dcterms:created xsi:type="dcterms:W3CDTF">2016-11-29T11:48:27Z</dcterms:created>
  <dcterms:modified xsi:type="dcterms:W3CDTF">2018-02-06T09:43:45Z</dcterms:modified>
  <cp:category/>
</cp:coreProperties>
</file>