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6"/>
  </p:notesMasterIdLst>
  <p:sldIdLst>
    <p:sldId id="257" r:id="rId2"/>
    <p:sldId id="260" r:id="rId3"/>
    <p:sldId id="262" r:id="rId4"/>
    <p:sldId id="259" r:id="rId5"/>
    <p:sldId id="261" r:id="rId6"/>
    <p:sldId id="264" r:id="rId7"/>
    <p:sldId id="265" r:id="rId8"/>
    <p:sldId id="266" r:id="rId9"/>
    <p:sldId id="267" r:id="rId10"/>
    <p:sldId id="258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2" autoAdjust="0"/>
    <p:restoredTop sz="94541" autoAdjust="0"/>
  </p:normalViewPr>
  <p:slideViewPr>
    <p:cSldViewPr snapToGrid="0" snapToObjects="1">
      <p:cViewPr varScale="1">
        <p:scale>
          <a:sx n="165" d="100"/>
          <a:sy n="165" d="100"/>
        </p:scale>
        <p:origin x="75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1488918073557"/>
          <c:y val="0.0300082069689401"/>
          <c:w val="0.912840489467915"/>
          <c:h val="0.9266466051870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Twitter</c:v>
                </c:pt>
                <c:pt idx="2">
                  <c:v>Instagram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573.0</c:v>
                </c:pt>
                <c:pt idx="1">
                  <c:v>198.0</c:v>
                </c:pt>
                <c:pt idx="2">
                  <c:v>198.0</c:v>
                </c:pt>
                <c:pt idx="3">
                  <c:v>20.0</c:v>
                </c:pt>
                <c:pt idx="4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0.0422555743084553"/>
          <c:w val="0.842767994741687"/>
          <c:h val="0.7741566864166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06/2017</c:v>
                </c:pt>
                <c:pt idx="1">
                  <c:v>07/2017</c:v>
                </c:pt>
                <c:pt idx="2">
                  <c:v>08/2017</c:v>
                </c:pt>
                <c:pt idx="3">
                  <c:v>09/2017</c:v>
                </c:pt>
                <c:pt idx="4">
                  <c:v>10/2017</c:v>
                </c:pt>
                <c:pt idx="5">
                  <c:v>11/2017</c:v>
                </c:pt>
                <c:pt idx="6">
                  <c:v>12/2017</c:v>
                </c:pt>
                <c:pt idx="7">
                  <c:v>01/2018</c:v>
                </c:pt>
                <c:pt idx="8">
                  <c:v>02/2018</c:v>
                </c:pt>
                <c:pt idx="9">
                  <c:v>03/2018</c:v>
                </c:pt>
                <c:pt idx="10">
                  <c:v>04/2018</c:v>
                </c:pt>
                <c:pt idx="11">
                  <c:v>05/2018</c:v>
                </c:pt>
                <c:pt idx="12">
                  <c:v>06/2018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2.930227E6</c:v>
                </c:pt>
                <c:pt idx="1">
                  <c:v>2.965561E6</c:v>
                </c:pt>
                <c:pt idx="2">
                  <c:v>2.963049E6</c:v>
                </c:pt>
                <c:pt idx="3">
                  <c:v>3.006016E6</c:v>
                </c:pt>
                <c:pt idx="4">
                  <c:v>3.054396E6</c:v>
                </c:pt>
                <c:pt idx="5">
                  <c:v>3.105783E6</c:v>
                </c:pt>
                <c:pt idx="6">
                  <c:v>3.149774E6</c:v>
                </c:pt>
                <c:pt idx="7">
                  <c:v>3.200949E6</c:v>
                </c:pt>
                <c:pt idx="8">
                  <c:v>3.234495E6</c:v>
                </c:pt>
                <c:pt idx="9">
                  <c:v>3.274106E6</c:v>
                </c:pt>
                <c:pt idx="10">
                  <c:v>3.308991E6</c:v>
                </c:pt>
                <c:pt idx="11">
                  <c:v>3.337959E6</c:v>
                </c:pt>
                <c:pt idx="12">
                  <c:v>3.369907E6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06/2017</c:v>
                </c:pt>
                <c:pt idx="1">
                  <c:v>07/2017</c:v>
                </c:pt>
                <c:pt idx="2">
                  <c:v>08/2017</c:v>
                </c:pt>
                <c:pt idx="3">
                  <c:v>09/2017</c:v>
                </c:pt>
                <c:pt idx="4">
                  <c:v>10/2017</c:v>
                </c:pt>
                <c:pt idx="5">
                  <c:v>11/2017</c:v>
                </c:pt>
                <c:pt idx="6">
                  <c:v>12/2017</c:v>
                </c:pt>
                <c:pt idx="7">
                  <c:v>01/2018</c:v>
                </c:pt>
                <c:pt idx="8">
                  <c:v>02/2018</c:v>
                </c:pt>
                <c:pt idx="9">
                  <c:v>03/2018</c:v>
                </c:pt>
                <c:pt idx="10">
                  <c:v>04/2018</c:v>
                </c:pt>
                <c:pt idx="11">
                  <c:v>05/2018</c:v>
                </c:pt>
                <c:pt idx="12">
                  <c:v>06/2018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1.7296E6</c:v>
                </c:pt>
                <c:pt idx="1">
                  <c:v>1.748986E6</c:v>
                </c:pt>
                <c:pt idx="2">
                  <c:v>1.728307E6</c:v>
                </c:pt>
                <c:pt idx="3">
                  <c:v>1.753609E6</c:v>
                </c:pt>
                <c:pt idx="4">
                  <c:v>1.785311E6</c:v>
                </c:pt>
                <c:pt idx="5">
                  <c:v>1.814282E6</c:v>
                </c:pt>
                <c:pt idx="6">
                  <c:v>1.839306E6</c:v>
                </c:pt>
                <c:pt idx="7">
                  <c:v>1.84986E6</c:v>
                </c:pt>
                <c:pt idx="8">
                  <c:v>1.866707E6</c:v>
                </c:pt>
                <c:pt idx="9">
                  <c:v>1.888145E6</c:v>
                </c:pt>
                <c:pt idx="10">
                  <c:v>1.902952E6</c:v>
                </c:pt>
                <c:pt idx="11">
                  <c:v>1.917951E6</c:v>
                </c:pt>
                <c:pt idx="12">
                  <c:v>1.932335E6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06/2017</c:v>
                </c:pt>
                <c:pt idx="1">
                  <c:v>07/2017</c:v>
                </c:pt>
                <c:pt idx="2">
                  <c:v>08/2017</c:v>
                </c:pt>
                <c:pt idx="3">
                  <c:v>09/2017</c:v>
                </c:pt>
                <c:pt idx="4">
                  <c:v>10/2017</c:v>
                </c:pt>
                <c:pt idx="5">
                  <c:v>11/2017</c:v>
                </c:pt>
                <c:pt idx="6">
                  <c:v>12/2017</c:v>
                </c:pt>
                <c:pt idx="7">
                  <c:v>01/2018</c:v>
                </c:pt>
                <c:pt idx="8">
                  <c:v>02/2018</c:v>
                </c:pt>
                <c:pt idx="9">
                  <c:v>03/2018</c:v>
                </c:pt>
                <c:pt idx="10">
                  <c:v>04/2018</c:v>
                </c:pt>
                <c:pt idx="11">
                  <c:v>05/2018</c:v>
                </c:pt>
                <c:pt idx="12">
                  <c:v>06/2018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604910.0</c:v>
                </c:pt>
                <c:pt idx="1">
                  <c:v>609603.0</c:v>
                </c:pt>
                <c:pt idx="2">
                  <c:v>616575.0</c:v>
                </c:pt>
                <c:pt idx="3">
                  <c:v>623022.0</c:v>
                </c:pt>
                <c:pt idx="4">
                  <c:v>629866.0</c:v>
                </c:pt>
                <c:pt idx="5">
                  <c:v>634718.0</c:v>
                </c:pt>
                <c:pt idx="6">
                  <c:v>640966.0</c:v>
                </c:pt>
                <c:pt idx="7">
                  <c:v>646578.0</c:v>
                </c:pt>
                <c:pt idx="8">
                  <c:v>648506.0</c:v>
                </c:pt>
                <c:pt idx="9">
                  <c:v>658215.0</c:v>
                </c:pt>
                <c:pt idx="10">
                  <c:v>663774.0</c:v>
                </c:pt>
                <c:pt idx="11">
                  <c:v>665475.0</c:v>
                </c:pt>
                <c:pt idx="12">
                  <c:v>666901.0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06/2017</c:v>
                </c:pt>
                <c:pt idx="1">
                  <c:v>07/2017</c:v>
                </c:pt>
                <c:pt idx="2">
                  <c:v>08/2017</c:v>
                </c:pt>
                <c:pt idx="3">
                  <c:v>09/2017</c:v>
                </c:pt>
                <c:pt idx="4">
                  <c:v>10/2017</c:v>
                </c:pt>
                <c:pt idx="5">
                  <c:v>11/2017</c:v>
                </c:pt>
                <c:pt idx="6">
                  <c:v>12/2017</c:v>
                </c:pt>
                <c:pt idx="7">
                  <c:v>01/2018</c:v>
                </c:pt>
                <c:pt idx="8">
                  <c:v>02/2018</c:v>
                </c:pt>
                <c:pt idx="9">
                  <c:v>03/2018</c:v>
                </c:pt>
                <c:pt idx="10">
                  <c:v>04/2018</c:v>
                </c:pt>
                <c:pt idx="11">
                  <c:v>05/2018</c:v>
                </c:pt>
                <c:pt idx="12">
                  <c:v>06/2018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514113.0</c:v>
                </c:pt>
                <c:pt idx="1">
                  <c:v>524927.0</c:v>
                </c:pt>
                <c:pt idx="2">
                  <c:v>535493.0</c:v>
                </c:pt>
                <c:pt idx="3">
                  <c:v>546245.0</c:v>
                </c:pt>
                <c:pt idx="4">
                  <c:v>558365.0</c:v>
                </c:pt>
                <c:pt idx="5">
                  <c:v>571752.0</c:v>
                </c:pt>
                <c:pt idx="6">
                  <c:v>581845.0</c:v>
                </c:pt>
                <c:pt idx="7">
                  <c:v>614420.0</c:v>
                </c:pt>
                <c:pt idx="8">
                  <c:v>626480.0</c:v>
                </c:pt>
                <c:pt idx="9">
                  <c:v>633526.0</c:v>
                </c:pt>
                <c:pt idx="10">
                  <c:v>645460.0</c:v>
                </c:pt>
                <c:pt idx="11">
                  <c:v>655436.0</c:v>
                </c:pt>
                <c:pt idx="12">
                  <c:v>668373.0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5304960"/>
        <c:axId val="375871968"/>
      </c:lineChart>
      <c:catAx>
        <c:axId val="37530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75871968"/>
        <c:crosses val="autoZero"/>
        <c:auto val="1"/>
        <c:lblAlgn val="ctr"/>
        <c:lblOffset val="100"/>
        <c:noMultiLvlLbl val="0"/>
      </c:catAx>
      <c:valAx>
        <c:axId val="375871968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375304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Kesäkuu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054397983442295"/>
                  <c:y val="-0.000451857798830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 formatCode="0">
                  <c:v>31948.0</c:v>
                </c:pt>
                <c:pt idx="1">
                  <c:v>14384.0</c:v>
                </c:pt>
                <c:pt idx="2" formatCode="0">
                  <c:v>1426.0</c:v>
                </c:pt>
                <c:pt idx="3" formatCode="0">
                  <c:v>12937.0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51785.13793103449</c:v>
                </c:pt>
                <c:pt idx="1">
                  <c:v>26086.0</c:v>
                </c:pt>
                <c:pt idx="2">
                  <c:v>8455.137931034481</c:v>
                </c:pt>
                <c:pt idx="3">
                  <c:v>15289.65517241379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8650688"/>
        <c:axId val="488653440"/>
      </c:barChart>
      <c:catAx>
        <c:axId val="48865068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88653440"/>
        <c:crosses val="autoZero"/>
        <c:auto val="1"/>
        <c:lblAlgn val="ctr"/>
        <c:lblOffset val="100"/>
        <c:noMultiLvlLbl val="0"/>
      </c:catAx>
      <c:valAx>
        <c:axId val="4886534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88650688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6/2018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6/2018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7/6/18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7/6/18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7/6/18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7/6/18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7/6/18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192588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kesäkuu 2018,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kesäkuu 2017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57,3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-1,7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19,8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-0,9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19,8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+2,3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+0,3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0,0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kesäkuu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772974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3 369 907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067" y="3892695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210" y="2393216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6/2018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kesäkuu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95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Anna      Antiikki &amp; Design      Apteekkarilehti     Apu      Arkkitehti      Arkkitehtiuutiset      Aromi      Arvopaperi      Askel      Auto Bild Suomi      Automaatioväylä      Avotakka      Baana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Askartelut      Kauneimmat Käsityöt      Kauneus &amp; Terveys      Kello &amp; Kulta      Kemia-Kemi      Kippari      KITA Kiinteistö &amp; Talotekniikka      Kodin Kuvalehti      Koiramme      Kolmiokirjan Ristikot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Kaneli &amp; Sokeri      Markkinointi &amp; Mainonta Matkaopas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kesäkuu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Perhokalastus      Perusta      Pieni on Suurin      Pikkukaupunki      Pinni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www.aikakauslehdet.fi/some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06/2017 – 06/2018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6/2018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039886384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523937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445995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918458" y="1513264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95024" y="1839204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56989" y="2685494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552118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84806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121319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3 369 907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23860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1 932 335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13178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668 373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4856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666 901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54152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2 930 227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38113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1 729 600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9962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604 910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75742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514 113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6785425" y="2684573"/>
            <a:ext cx="599465" cy="599465"/>
            <a:chOff x="1893980" y="1646882"/>
            <a:chExt cx="597802" cy="597802"/>
          </a:xfrm>
        </p:grpSpPr>
        <p:sp>
          <p:nvSpPr>
            <p:cNvPr id="75" name="Oval 7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6785425" y="3496517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+ 202 735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12 %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+ 439 680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15 %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500132" y="271605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+ 61 991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10 %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500132" y="3498757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+ 154 260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30 %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873371" y="3413824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kesäkuu 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6/2018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5"/>
            <a:chOff x="720308" y="909225"/>
            <a:chExt cx="7645504" cy="3695595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1212113822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5269505" y="3803941"/>
              <a:ext cx="800879" cy="800879"/>
              <a:chOff x="1893980" y="1646882"/>
              <a:chExt cx="597802" cy="597802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6963234" y="3803941"/>
              <a:ext cx="800879" cy="800879"/>
              <a:chOff x="2537512" y="1646882"/>
              <a:chExt cx="597802" cy="597802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kesäkuu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6/2018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34577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66 616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65 054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64 611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61 371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53 400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50 201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45 929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41 079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40 838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39 801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084193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210 491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203 671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149 433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145 144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135 499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108 422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81 836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80 599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77 489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76 197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869907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149 918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96 599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81 815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62 523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61 958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61 157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53 444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50 192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47 866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39 635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kesäkuu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6/2018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173103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34 758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34 659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33 735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32 598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30 486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29 312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24 979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24 515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81272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166 926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117 896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75 082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50 739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20 808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18 763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15 835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11 334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9 735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9 625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kesäkuu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6/2018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826231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8 843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7 592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7 161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5 815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5 559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5 486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5 380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4 267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4 099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716325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41 922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32 084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err="1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2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30 073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29 049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28 456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25 586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21 988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21 559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21 097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20 280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kesäkuu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6/2018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510689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19 573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18 967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18 538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17 515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17 189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15 109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14 312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14 092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13 550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13 225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kesäkuu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6/2018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985848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ET-lehti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0679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5 567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3 034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1 642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1 430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1 318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kesäkuu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6/2018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755553"/>
              </p:ext>
            </p:extLst>
          </p:nvPr>
        </p:nvGraphicFramePr>
        <p:xfrm>
          <a:off x="3254011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Rakennuslehti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653067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FACEBOOK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2 463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ET-lehti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151418"/>
              </p:ext>
            </p:extLst>
          </p:nvPr>
        </p:nvGraphicFramePr>
        <p:xfrm>
          <a:off x="6179379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2 992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4293077" y="1011641"/>
            <a:ext cx="184773" cy="184773"/>
            <a:chOff x="1893980" y="1646882"/>
            <a:chExt cx="597802" cy="597802"/>
          </a:xfrm>
        </p:grpSpPr>
        <p:sp>
          <p:nvSpPr>
            <p:cNvPr id="48" name="Oval 47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7573681" y="1002759"/>
            <a:ext cx="184773" cy="184773"/>
            <a:chOff x="2537512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</TotalTime>
  <Words>1364</Words>
  <Application>Microsoft Macintosh PowerPoint</Application>
  <PresentationFormat>On-screen Show (16:9)</PresentationFormat>
  <Paragraphs>490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Aikakausmedia_widescreen_2017</vt:lpstr>
      <vt:lpstr>Aikakausmedioiden someyleisöt / kesäkuu 2018</vt:lpstr>
      <vt:lpstr>Yleisömäärien kehitys 06/2017 – 06/2018</vt:lpstr>
      <vt:lpstr>Yleisömäärien kasvu / kesäkuu 2018</vt:lpstr>
      <vt:lpstr>Eniten seuraajia kaikissa kanavissa TOP 20 / kesäkuu 2018</vt:lpstr>
      <vt:lpstr>Eniten seuraajia Facebookissa TOP 20 / kesäkuu 2018</vt:lpstr>
      <vt:lpstr>Eniten seuraajia Twitterissä TOP 20 / kesäkuu 2018</vt:lpstr>
      <vt:lpstr>Eniten seuraajia Instagramissa TOP 20 / kesäkuu 2018</vt:lpstr>
      <vt:lpstr>Eniten uusia seuraajia kaikissa kanavissa / kesäkuu 2018</vt:lpstr>
      <vt:lpstr>Eniten uusia seuraajia Facebookissa, Twitterissä ja Instagramissa / kesäkuu 2018</vt:lpstr>
      <vt:lpstr>Mukana olleet mediat (206 kpl) / kesäkuu 2018</vt:lpstr>
      <vt:lpstr>Mukana olleet mediat (206 kpl) / kesäkuu 2018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Microsoft Office User</cp:lastModifiedBy>
  <cp:revision>262</cp:revision>
  <dcterms:created xsi:type="dcterms:W3CDTF">2016-11-29T11:48:27Z</dcterms:created>
  <dcterms:modified xsi:type="dcterms:W3CDTF">2018-07-06T13:16:13Z</dcterms:modified>
  <cp:category/>
</cp:coreProperties>
</file>