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66" r:id="rId9"/>
    <p:sldId id="267" r:id="rId10"/>
    <p:sldId id="258" r:id="rId11"/>
    <p:sldId id="268" r:id="rId12"/>
    <p:sldId id="273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8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570.0</c:v>
                </c:pt>
                <c:pt idx="1">
                  <c:v>205.0</c:v>
                </c:pt>
                <c:pt idx="2">
                  <c:v>194.0</c:v>
                </c:pt>
                <c:pt idx="3">
                  <c:v>21.0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08/2017</c:v>
                </c:pt>
                <c:pt idx="1">
                  <c:v>09/2017</c:v>
                </c:pt>
                <c:pt idx="2">
                  <c:v>10/2017</c:v>
                </c:pt>
                <c:pt idx="3">
                  <c:v>11/2017</c:v>
                </c:pt>
                <c:pt idx="4">
                  <c:v>12/2017</c:v>
                </c:pt>
                <c:pt idx="5">
                  <c:v>01/2018</c:v>
                </c:pt>
                <c:pt idx="6">
                  <c:v>02/2018</c:v>
                </c:pt>
                <c:pt idx="7">
                  <c:v>03/2018</c:v>
                </c:pt>
                <c:pt idx="8">
                  <c:v>04/2018</c:v>
                </c:pt>
                <c:pt idx="9">
                  <c:v>05/2018</c:v>
                </c:pt>
                <c:pt idx="10">
                  <c:v>06/2018</c:v>
                </c:pt>
                <c:pt idx="11">
                  <c:v>07/2018</c:v>
                </c:pt>
                <c:pt idx="12">
                  <c:v>08/2018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2.963049E6</c:v>
                </c:pt>
                <c:pt idx="1">
                  <c:v>3.006016E6</c:v>
                </c:pt>
                <c:pt idx="2">
                  <c:v>3.054396E6</c:v>
                </c:pt>
                <c:pt idx="3">
                  <c:v>3.105783E6</c:v>
                </c:pt>
                <c:pt idx="4">
                  <c:v>3.149774E6</c:v>
                </c:pt>
                <c:pt idx="5">
                  <c:v>3.200949E6</c:v>
                </c:pt>
                <c:pt idx="6">
                  <c:v>3.234495E6</c:v>
                </c:pt>
                <c:pt idx="7">
                  <c:v>3.274106E6</c:v>
                </c:pt>
                <c:pt idx="8">
                  <c:v>3.308991E6</c:v>
                </c:pt>
                <c:pt idx="9">
                  <c:v>3.337959E6</c:v>
                </c:pt>
                <c:pt idx="10">
                  <c:v>3.369907E6</c:v>
                </c:pt>
                <c:pt idx="11">
                  <c:v>3.393208E6</c:v>
                </c:pt>
                <c:pt idx="12">
                  <c:v>3.432665E6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08/2017</c:v>
                </c:pt>
                <c:pt idx="1">
                  <c:v>09/2017</c:v>
                </c:pt>
                <c:pt idx="2">
                  <c:v>10/2017</c:v>
                </c:pt>
                <c:pt idx="3">
                  <c:v>11/2017</c:v>
                </c:pt>
                <c:pt idx="4">
                  <c:v>12/2017</c:v>
                </c:pt>
                <c:pt idx="5">
                  <c:v>01/2018</c:v>
                </c:pt>
                <c:pt idx="6">
                  <c:v>02/2018</c:v>
                </c:pt>
                <c:pt idx="7">
                  <c:v>03/2018</c:v>
                </c:pt>
                <c:pt idx="8">
                  <c:v>04/2018</c:v>
                </c:pt>
                <c:pt idx="9">
                  <c:v>05/2018</c:v>
                </c:pt>
                <c:pt idx="10">
                  <c:v>06/2018</c:v>
                </c:pt>
                <c:pt idx="11">
                  <c:v>07/2018</c:v>
                </c:pt>
                <c:pt idx="12">
                  <c:v>08/2018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1.728307E6</c:v>
                </c:pt>
                <c:pt idx="1">
                  <c:v>1.753609E6</c:v>
                </c:pt>
                <c:pt idx="2">
                  <c:v>1.785311E6</c:v>
                </c:pt>
                <c:pt idx="3">
                  <c:v>1.814282E6</c:v>
                </c:pt>
                <c:pt idx="4">
                  <c:v>1.839306E6</c:v>
                </c:pt>
                <c:pt idx="5">
                  <c:v>1.84986E6</c:v>
                </c:pt>
                <c:pt idx="6">
                  <c:v>1.866707E6</c:v>
                </c:pt>
                <c:pt idx="7">
                  <c:v>1.888145E6</c:v>
                </c:pt>
                <c:pt idx="8">
                  <c:v>1.902952E6</c:v>
                </c:pt>
                <c:pt idx="9">
                  <c:v>1.917951E6</c:v>
                </c:pt>
                <c:pt idx="10">
                  <c:v>1.932335E6</c:v>
                </c:pt>
                <c:pt idx="11">
                  <c:v>1.944929E6</c:v>
                </c:pt>
                <c:pt idx="12">
                  <c:v>1.955478E6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08/2017</c:v>
                </c:pt>
                <c:pt idx="1">
                  <c:v>09/2017</c:v>
                </c:pt>
                <c:pt idx="2">
                  <c:v>10/2017</c:v>
                </c:pt>
                <c:pt idx="3">
                  <c:v>11/2017</c:v>
                </c:pt>
                <c:pt idx="4">
                  <c:v>12/2017</c:v>
                </c:pt>
                <c:pt idx="5">
                  <c:v>01/2018</c:v>
                </c:pt>
                <c:pt idx="6">
                  <c:v>02/2018</c:v>
                </c:pt>
                <c:pt idx="7">
                  <c:v>03/2018</c:v>
                </c:pt>
                <c:pt idx="8">
                  <c:v>04/2018</c:v>
                </c:pt>
                <c:pt idx="9">
                  <c:v>05/2018</c:v>
                </c:pt>
                <c:pt idx="10">
                  <c:v>06/2018</c:v>
                </c:pt>
                <c:pt idx="11">
                  <c:v>07/2018</c:v>
                </c:pt>
                <c:pt idx="12">
                  <c:v>08/2018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616575.0</c:v>
                </c:pt>
                <c:pt idx="1">
                  <c:v>623022.0</c:v>
                </c:pt>
                <c:pt idx="2">
                  <c:v>629866.0</c:v>
                </c:pt>
                <c:pt idx="3">
                  <c:v>634718.0</c:v>
                </c:pt>
                <c:pt idx="4">
                  <c:v>640966.0</c:v>
                </c:pt>
                <c:pt idx="5">
                  <c:v>646578.0</c:v>
                </c:pt>
                <c:pt idx="6">
                  <c:v>648506.0</c:v>
                </c:pt>
                <c:pt idx="7">
                  <c:v>658215.0</c:v>
                </c:pt>
                <c:pt idx="8">
                  <c:v>663774.0</c:v>
                </c:pt>
                <c:pt idx="9">
                  <c:v>665475.0</c:v>
                </c:pt>
                <c:pt idx="10">
                  <c:v>666901.0</c:v>
                </c:pt>
                <c:pt idx="11">
                  <c:v>665294.0</c:v>
                </c:pt>
                <c:pt idx="12">
                  <c:v>666989.0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08/2017</c:v>
                </c:pt>
                <c:pt idx="1">
                  <c:v>09/2017</c:v>
                </c:pt>
                <c:pt idx="2">
                  <c:v>10/2017</c:v>
                </c:pt>
                <c:pt idx="3">
                  <c:v>11/2017</c:v>
                </c:pt>
                <c:pt idx="4">
                  <c:v>12/2017</c:v>
                </c:pt>
                <c:pt idx="5">
                  <c:v>01/2018</c:v>
                </c:pt>
                <c:pt idx="6">
                  <c:v>02/2018</c:v>
                </c:pt>
                <c:pt idx="7">
                  <c:v>03/2018</c:v>
                </c:pt>
                <c:pt idx="8">
                  <c:v>04/2018</c:v>
                </c:pt>
                <c:pt idx="9">
                  <c:v>05/2018</c:v>
                </c:pt>
                <c:pt idx="10">
                  <c:v>06/2018</c:v>
                </c:pt>
                <c:pt idx="11">
                  <c:v>07/2018</c:v>
                </c:pt>
                <c:pt idx="12">
                  <c:v>08/2018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535493.0</c:v>
                </c:pt>
                <c:pt idx="1">
                  <c:v>546245.0</c:v>
                </c:pt>
                <c:pt idx="2">
                  <c:v>558365.0</c:v>
                </c:pt>
                <c:pt idx="3">
                  <c:v>571752.0</c:v>
                </c:pt>
                <c:pt idx="4">
                  <c:v>581845.0</c:v>
                </c:pt>
                <c:pt idx="5">
                  <c:v>614420.0</c:v>
                </c:pt>
                <c:pt idx="6">
                  <c:v>626480.0</c:v>
                </c:pt>
                <c:pt idx="7">
                  <c:v>633526.0</c:v>
                </c:pt>
                <c:pt idx="8">
                  <c:v>645460.0</c:v>
                </c:pt>
                <c:pt idx="9">
                  <c:v>655436.0</c:v>
                </c:pt>
                <c:pt idx="10">
                  <c:v>668373.0</c:v>
                </c:pt>
                <c:pt idx="11">
                  <c:v>678894.0</c:v>
                </c:pt>
                <c:pt idx="12">
                  <c:v>702593.0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5330112"/>
        <c:axId val="1225333376"/>
      </c:lineChart>
      <c:catAx>
        <c:axId val="122533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5333376"/>
        <c:crosses val="autoZero"/>
        <c:auto val="1"/>
        <c:lblAlgn val="ctr"/>
        <c:lblOffset val="100"/>
        <c:noMultiLvlLbl val="0"/>
      </c:catAx>
      <c:valAx>
        <c:axId val="122533337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22533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Elokuu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54397983442295"/>
                  <c:y val="-0.00045185779883069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sk-SK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39457.0</c:v>
                </c:pt>
                <c:pt idx="1">
                  <c:v>10549.0</c:v>
                </c:pt>
                <c:pt idx="2">
                  <c:v>23699.0</c:v>
                </c:pt>
                <c:pt idx="3">
                  <c:v>1695.0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50468.6129032258</c:v>
                </c:pt>
                <c:pt idx="1">
                  <c:v>25149.5806451613</c:v>
                </c:pt>
                <c:pt idx="2">
                  <c:v>15407.09677419355</c:v>
                </c:pt>
                <c:pt idx="3">
                  <c:v>7912.483870967741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370144"/>
        <c:axId val="1225372352"/>
      </c:barChart>
      <c:catAx>
        <c:axId val="12253701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5372352"/>
        <c:crosses val="autoZero"/>
        <c:auto val="1"/>
        <c:lblAlgn val="ctr"/>
        <c:lblOffset val="100"/>
        <c:noMultiLvlLbl val="0"/>
      </c:catAx>
      <c:valAx>
        <c:axId val="12253723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2537014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8/2018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chart" Target="../charts/chart2.xml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2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35094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elokuu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elokuu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57,0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-1,4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+2,4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19,4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-1,4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+0,3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elokuu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61588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3 432 665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elokuu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elokuu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elokuu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89624"/>
              </p:ext>
            </p:extLst>
          </p:nvPr>
        </p:nvGraphicFramePr>
        <p:xfrm>
          <a:off x="302882" y="957744"/>
          <a:ext cx="8519406" cy="88594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Kauneimmat Askartelut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15408211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Työ Terveys Turvallisuus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8621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+ 167 100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31 %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+ 50 414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8 %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08/2017 – 08/2018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71483685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2393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459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47735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81947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8549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52118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71281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21319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3 432 665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3860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1 955 478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3178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702 593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666 989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4152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2 963 049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811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1 728 307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96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616 575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535 493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+ 227 171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13 %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+ 469 616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16 %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95877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elokuu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611515569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elokuu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46045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70 042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66 047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63 285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53 330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47 757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41 878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41 771</a:t>
                      </a: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64664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213 049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203 559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152 549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145 944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135 496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108 798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84 917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84 284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83 970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75 806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2079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150 051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65 479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62 536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48 237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40 936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elokuu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6709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35 500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35 079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34 874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30 863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25 740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</a:t>
                      </a:r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24 903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78091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44 633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33 279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32 307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29 164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26 545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23 984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22 524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21 537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21 278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elokuu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8255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21 250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18 942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18 140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15 246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13 832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13 759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60556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166 229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117 535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74 647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49 890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20 583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15 922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9 994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elokuu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087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8 909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4 264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elokuu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7631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63239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4 754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2 567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2 430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2 418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1 305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55998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2 176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9901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Rakennuslehti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elokuu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8/2018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64514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1389</Words>
  <Application>Microsoft Macintosh PowerPoint</Application>
  <PresentationFormat>On-screen Show (16:9)</PresentationFormat>
  <Paragraphs>501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elokuu 2018</vt:lpstr>
      <vt:lpstr>Yleisömäärien kehitys 08/2017 – 08/2018</vt:lpstr>
      <vt:lpstr>Yleisömäärien kasvu / elokuu 2018</vt:lpstr>
      <vt:lpstr>Eniten seuraajia kaikissa kanavissa TOP 20 / elokuu 2018</vt:lpstr>
      <vt:lpstr>Eniten seuraajia Facebookissa TOP 20 / elokuu 2018</vt:lpstr>
      <vt:lpstr>Eniten seuraajia Instagramissa TOP 20 / elokuu 2018</vt:lpstr>
      <vt:lpstr>Eniten seuraajia Twitterissä TOP 20 / elokuu 2018</vt:lpstr>
      <vt:lpstr>Eniten uusia seuraajia kaikissa kanavissa / elokuu 2018</vt:lpstr>
      <vt:lpstr>Eniten uusia seuraajia Facebookissa, Twitterissä ja Instagramissa / elokuu 2018</vt:lpstr>
      <vt:lpstr>Mukana olleet mediat (206 kpl) / elokuu 2018</vt:lpstr>
      <vt:lpstr>Mukana olleet mediat (206 kpl) / elokuu 2018</vt:lpstr>
      <vt:lpstr>Seurannasta poistuneet kanavat / elokuu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281</cp:revision>
  <dcterms:created xsi:type="dcterms:W3CDTF">2016-11-29T11:48:27Z</dcterms:created>
  <dcterms:modified xsi:type="dcterms:W3CDTF">2018-09-04T09:48:03Z</dcterms:modified>
  <cp:category/>
</cp:coreProperties>
</file>