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7"/>
  </p:notesMasterIdLst>
  <p:sldIdLst>
    <p:sldId id="257" r:id="rId2"/>
    <p:sldId id="260" r:id="rId3"/>
    <p:sldId id="262" r:id="rId4"/>
    <p:sldId id="259" r:id="rId5"/>
    <p:sldId id="261" r:id="rId6"/>
    <p:sldId id="265" r:id="rId7"/>
    <p:sldId id="264" r:id="rId8"/>
    <p:sldId id="266" r:id="rId9"/>
    <p:sldId id="267" r:id="rId10"/>
    <p:sldId id="258" r:id="rId11"/>
    <p:sldId id="268" r:id="rId12"/>
    <p:sldId id="273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541" autoAdjust="0"/>
  </p:normalViewPr>
  <p:slideViewPr>
    <p:cSldViewPr snapToGrid="0" snapToObjects="1">
      <p:cViewPr varScale="1">
        <p:scale>
          <a:sx n="165" d="100"/>
          <a:sy n="165" d="100"/>
        </p:scale>
        <p:origin x="896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570.0</c:v>
                </c:pt>
                <c:pt idx="1">
                  <c:v>205.0</c:v>
                </c:pt>
                <c:pt idx="2">
                  <c:v>194.0</c:v>
                </c:pt>
                <c:pt idx="3">
                  <c:v>21.0</c:v>
                </c:pt>
                <c:pt idx="4">
                  <c:v>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0.0422555743084553"/>
          <c:w val="0.842767994741687"/>
          <c:h val="0.7741566864166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08/2017</c:v>
                </c:pt>
                <c:pt idx="1">
                  <c:v>09/2017</c:v>
                </c:pt>
                <c:pt idx="2">
                  <c:v>10/2017</c:v>
                </c:pt>
                <c:pt idx="3">
                  <c:v>11/2017</c:v>
                </c:pt>
                <c:pt idx="4">
                  <c:v>12/2017</c:v>
                </c:pt>
                <c:pt idx="5">
                  <c:v>01/2018</c:v>
                </c:pt>
                <c:pt idx="6">
                  <c:v>02/2018</c:v>
                </c:pt>
                <c:pt idx="7">
                  <c:v>03/2018</c:v>
                </c:pt>
                <c:pt idx="8">
                  <c:v>04/2018</c:v>
                </c:pt>
                <c:pt idx="9">
                  <c:v>05/2018</c:v>
                </c:pt>
                <c:pt idx="10">
                  <c:v>06/2018</c:v>
                </c:pt>
                <c:pt idx="11">
                  <c:v>07/2018</c:v>
                </c:pt>
                <c:pt idx="12">
                  <c:v>08/2018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2.963049E6</c:v>
                </c:pt>
                <c:pt idx="1">
                  <c:v>3.006016E6</c:v>
                </c:pt>
                <c:pt idx="2">
                  <c:v>3.054396E6</c:v>
                </c:pt>
                <c:pt idx="3">
                  <c:v>3.105783E6</c:v>
                </c:pt>
                <c:pt idx="4">
                  <c:v>3.149774E6</c:v>
                </c:pt>
                <c:pt idx="5">
                  <c:v>3.200949E6</c:v>
                </c:pt>
                <c:pt idx="6">
                  <c:v>3.234495E6</c:v>
                </c:pt>
                <c:pt idx="7">
                  <c:v>3.274106E6</c:v>
                </c:pt>
                <c:pt idx="8">
                  <c:v>3.308991E6</c:v>
                </c:pt>
                <c:pt idx="9">
                  <c:v>3.337959E6</c:v>
                </c:pt>
                <c:pt idx="10">
                  <c:v>3.369907E6</c:v>
                </c:pt>
                <c:pt idx="11">
                  <c:v>3.393208E6</c:v>
                </c:pt>
                <c:pt idx="12">
                  <c:v>3.432665E6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08/2017</c:v>
                </c:pt>
                <c:pt idx="1">
                  <c:v>09/2017</c:v>
                </c:pt>
                <c:pt idx="2">
                  <c:v>10/2017</c:v>
                </c:pt>
                <c:pt idx="3">
                  <c:v>11/2017</c:v>
                </c:pt>
                <c:pt idx="4">
                  <c:v>12/2017</c:v>
                </c:pt>
                <c:pt idx="5">
                  <c:v>01/2018</c:v>
                </c:pt>
                <c:pt idx="6">
                  <c:v>02/2018</c:v>
                </c:pt>
                <c:pt idx="7">
                  <c:v>03/2018</c:v>
                </c:pt>
                <c:pt idx="8">
                  <c:v>04/2018</c:v>
                </c:pt>
                <c:pt idx="9">
                  <c:v>05/2018</c:v>
                </c:pt>
                <c:pt idx="10">
                  <c:v>06/2018</c:v>
                </c:pt>
                <c:pt idx="11">
                  <c:v>07/2018</c:v>
                </c:pt>
                <c:pt idx="12">
                  <c:v>08/2018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1.728307E6</c:v>
                </c:pt>
                <c:pt idx="1">
                  <c:v>1.753609E6</c:v>
                </c:pt>
                <c:pt idx="2">
                  <c:v>1.785311E6</c:v>
                </c:pt>
                <c:pt idx="3">
                  <c:v>1.814282E6</c:v>
                </c:pt>
                <c:pt idx="4">
                  <c:v>1.839306E6</c:v>
                </c:pt>
                <c:pt idx="5">
                  <c:v>1.84986E6</c:v>
                </c:pt>
                <c:pt idx="6">
                  <c:v>1.866707E6</c:v>
                </c:pt>
                <c:pt idx="7">
                  <c:v>1.888145E6</c:v>
                </c:pt>
                <c:pt idx="8">
                  <c:v>1.902952E6</c:v>
                </c:pt>
                <c:pt idx="9">
                  <c:v>1.917951E6</c:v>
                </c:pt>
                <c:pt idx="10">
                  <c:v>1.932335E6</c:v>
                </c:pt>
                <c:pt idx="11">
                  <c:v>1.944929E6</c:v>
                </c:pt>
                <c:pt idx="12">
                  <c:v>1.955478E6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08/2017</c:v>
                </c:pt>
                <c:pt idx="1">
                  <c:v>09/2017</c:v>
                </c:pt>
                <c:pt idx="2">
                  <c:v>10/2017</c:v>
                </c:pt>
                <c:pt idx="3">
                  <c:v>11/2017</c:v>
                </c:pt>
                <c:pt idx="4">
                  <c:v>12/2017</c:v>
                </c:pt>
                <c:pt idx="5">
                  <c:v>01/2018</c:v>
                </c:pt>
                <c:pt idx="6">
                  <c:v>02/2018</c:v>
                </c:pt>
                <c:pt idx="7">
                  <c:v>03/2018</c:v>
                </c:pt>
                <c:pt idx="8">
                  <c:v>04/2018</c:v>
                </c:pt>
                <c:pt idx="9">
                  <c:v>05/2018</c:v>
                </c:pt>
                <c:pt idx="10">
                  <c:v>06/2018</c:v>
                </c:pt>
                <c:pt idx="11">
                  <c:v>07/2018</c:v>
                </c:pt>
                <c:pt idx="12">
                  <c:v>08/2018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616575.0</c:v>
                </c:pt>
                <c:pt idx="1">
                  <c:v>623022.0</c:v>
                </c:pt>
                <c:pt idx="2">
                  <c:v>629866.0</c:v>
                </c:pt>
                <c:pt idx="3">
                  <c:v>634718.0</c:v>
                </c:pt>
                <c:pt idx="4">
                  <c:v>640966.0</c:v>
                </c:pt>
                <c:pt idx="5">
                  <c:v>646578.0</c:v>
                </c:pt>
                <c:pt idx="6">
                  <c:v>648506.0</c:v>
                </c:pt>
                <c:pt idx="7">
                  <c:v>658215.0</c:v>
                </c:pt>
                <c:pt idx="8">
                  <c:v>663774.0</c:v>
                </c:pt>
                <c:pt idx="9">
                  <c:v>665475.0</c:v>
                </c:pt>
                <c:pt idx="10">
                  <c:v>666901.0</c:v>
                </c:pt>
                <c:pt idx="11">
                  <c:v>665294.0</c:v>
                </c:pt>
                <c:pt idx="12">
                  <c:v>666989.0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08/2017</c:v>
                </c:pt>
                <c:pt idx="1">
                  <c:v>09/2017</c:v>
                </c:pt>
                <c:pt idx="2">
                  <c:v>10/2017</c:v>
                </c:pt>
                <c:pt idx="3">
                  <c:v>11/2017</c:v>
                </c:pt>
                <c:pt idx="4">
                  <c:v>12/2017</c:v>
                </c:pt>
                <c:pt idx="5">
                  <c:v>01/2018</c:v>
                </c:pt>
                <c:pt idx="6">
                  <c:v>02/2018</c:v>
                </c:pt>
                <c:pt idx="7">
                  <c:v>03/2018</c:v>
                </c:pt>
                <c:pt idx="8">
                  <c:v>04/2018</c:v>
                </c:pt>
                <c:pt idx="9">
                  <c:v>05/2018</c:v>
                </c:pt>
                <c:pt idx="10">
                  <c:v>06/2018</c:v>
                </c:pt>
                <c:pt idx="11">
                  <c:v>07/2018</c:v>
                </c:pt>
                <c:pt idx="12">
                  <c:v>08/2018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535493.0</c:v>
                </c:pt>
                <c:pt idx="1">
                  <c:v>546245.0</c:v>
                </c:pt>
                <c:pt idx="2">
                  <c:v>558365.0</c:v>
                </c:pt>
                <c:pt idx="3">
                  <c:v>571752.0</c:v>
                </c:pt>
                <c:pt idx="4">
                  <c:v>581845.0</c:v>
                </c:pt>
                <c:pt idx="5">
                  <c:v>614420.0</c:v>
                </c:pt>
                <c:pt idx="6">
                  <c:v>626480.0</c:v>
                </c:pt>
                <c:pt idx="7">
                  <c:v>633526.0</c:v>
                </c:pt>
                <c:pt idx="8">
                  <c:v>645460.0</c:v>
                </c:pt>
                <c:pt idx="9">
                  <c:v>655436.0</c:v>
                </c:pt>
                <c:pt idx="10">
                  <c:v>668373.0</c:v>
                </c:pt>
                <c:pt idx="11">
                  <c:v>678894.0</c:v>
                </c:pt>
                <c:pt idx="12">
                  <c:v>702593.0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5330112"/>
        <c:axId val="1225333376"/>
      </c:lineChart>
      <c:catAx>
        <c:axId val="1225330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5333376"/>
        <c:crosses val="autoZero"/>
        <c:auto val="1"/>
        <c:lblAlgn val="ctr"/>
        <c:lblOffset val="100"/>
        <c:noMultiLvlLbl val="0"/>
      </c:catAx>
      <c:valAx>
        <c:axId val="122533337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1225330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Elokuu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054397983442295"/>
                  <c:y val="-0.000451857798830697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sk-SK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39457.0</c:v>
                </c:pt>
                <c:pt idx="1">
                  <c:v>10549.0</c:v>
                </c:pt>
                <c:pt idx="2">
                  <c:v>23699.0</c:v>
                </c:pt>
                <c:pt idx="3">
                  <c:v>1695.0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50468.6129032258</c:v>
                </c:pt>
                <c:pt idx="1">
                  <c:v>25149.5806451613</c:v>
                </c:pt>
                <c:pt idx="2">
                  <c:v>15407.09677419355</c:v>
                </c:pt>
                <c:pt idx="3">
                  <c:v>7912.483870967741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5370144"/>
        <c:axId val="1225372352"/>
      </c:barChart>
      <c:catAx>
        <c:axId val="12253701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5372352"/>
        <c:crosses val="autoZero"/>
        <c:auto val="1"/>
        <c:lblAlgn val="ctr"/>
        <c:lblOffset val="100"/>
        <c:noMultiLvlLbl val="0"/>
      </c:catAx>
      <c:valAx>
        <c:axId val="122537235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225370144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99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8/2018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8/2018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9/4/18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9/4/18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9/4/18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9/4/18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9/4/18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chart" Target="../charts/chart2.xml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image" Target="../media/image2.emf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435094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elokuu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elokuu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57,0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-1,4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20,5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+2,4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19,4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-1,4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+0,3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0,0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elokuu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61588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3 432 665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8/2018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elokuu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95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Apteekkarilehti     Apu      Arkkitehti      Arkkitehtiuutiset      Aromi      Arvopaperi      Askel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elokuu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Pieni on Suurin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elokuu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989624"/>
              </p:ext>
            </p:extLst>
          </p:nvPr>
        </p:nvGraphicFramePr>
        <p:xfrm>
          <a:off x="302882" y="957744"/>
          <a:ext cx="8519406" cy="88594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Kauneimmat Askartelut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15408211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Työ Terveys Turvallisuus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686214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+ 167 100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31 %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+ 50 414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  <a:latin typeface="Wingdings"/>
                  <a:ea typeface="Wingdings"/>
                  <a:cs typeface="Wingdings"/>
                  <a:sym typeface="Wingdings"/>
                </a:rPr>
                <a:t></a:t>
              </a:r>
              <a:r>
                <a:rPr lang="fi-FI" sz="1600" b="1" dirty="0">
                  <a:solidFill>
                    <a:srgbClr val="7F7F7F"/>
                  </a:solidFill>
                </a:rPr>
                <a:t> 8 %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08/2017 – 08/2018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92668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8/2018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714836854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523937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45995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98538" y="1477358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1689" y="181947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685494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52118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71281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21319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3 432 665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23860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1 955 478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13178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702 593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4856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666 989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54152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2 963 049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38113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1 728 307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9962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616 575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5742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535 493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+ 227 171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13 %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+ 469 616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16 %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80009" y="3395877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elokuu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8/2018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1611515569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elokuu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8/2018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746045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70 042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66 047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65 353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63 285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53 577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53 330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47 757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41 878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41 771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40 789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764664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213 049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203 559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152 549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145 944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135 496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108 798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84 917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84 284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83 970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75 806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22079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150 051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96 665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82 295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65 479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62 536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62 168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53 482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50 345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48 237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40 936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elokuu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8/2018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467098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35 500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35 225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35 079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34 874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30 863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30 465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25 740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</a:t>
                      </a:r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24 903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24 436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778091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44 633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33 279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32 307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30 110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29 164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26 545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23 984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22 524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21 537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21 278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elokuu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8/2018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682554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21 250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19 154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19 059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18 942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18 140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15 246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14 340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14 314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13 832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13 759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060556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166 229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117 535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74 647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49 890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20 583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18 778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15 922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11 318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9 994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9 682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elokuu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8/2018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40876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8 909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7 684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7 297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5 869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5 811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5 571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5 522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4 488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4 264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elokuu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8/2018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76316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563239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4 754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2 567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2 430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2 418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2 031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1 974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1 305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455998"/>
              </p:ext>
            </p:extLst>
          </p:nvPr>
        </p:nvGraphicFramePr>
        <p:xfrm>
          <a:off x="3254011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2 207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2 176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1 917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648313" y="1002759"/>
            <a:ext cx="184773" cy="184773"/>
            <a:chOff x="2537512" y="1646882"/>
            <a:chExt cx="597802" cy="597802"/>
          </a:xfrm>
        </p:grpSpPr>
        <p:sp>
          <p:nvSpPr>
            <p:cNvPr id="25" name="Oval 2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849901"/>
              </p:ext>
            </p:extLst>
          </p:nvPr>
        </p:nvGraphicFramePr>
        <p:xfrm>
          <a:off x="6179379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Rakennuslehti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218445" y="1011641"/>
            <a:ext cx="184773" cy="184773"/>
            <a:chOff x="1893980" y="1646882"/>
            <a:chExt cx="597802" cy="597802"/>
          </a:xfrm>
        </p:grpSpPr>
        <p:sp>
          <p:nvSpPr>
            <p:cNvPr id="21" name="Oval 20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elokuu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8/2018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64514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2 351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2149</TotalTime>
  <Words>1389</Words>
  <Application>Microsoft Macintosh PowerPoint</Application>
  <PresentationFormat>On-screen Show (16:9)</PresentationFormat>
  <Paragraphs>501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Aikakausmedia_widescreen_2017</vt:lpstr>
      <vt:lpstr>Aikakausmedioiden someyleisöt / elokuu 2018</vt:lpstr>
      <vt:lpstr>Yleisömäärien kehitys 08/2017 – 08/2018</vt:lpstr>
      <vt:lpstr>Yleisömäärien kasvu / elokuu 2018</vt:lpstr>
      <vt:lpstr>Eniten seuraajia kaikissa kanavissa TOP 20 / elokuu 2018</vt:lpstr>
      <vt:lpstr>Eniten seuraajia Facebookissa TOP 20 / elokuu 2018</vt:lpstr>
      <vt:lpstr>Eniten seuraajia Instagramissa TOP 20 / elokuu 2018</vt:lpstr>
      <vt:lpstr>Eniten seuraajia Twitterissä TOP 20 / elokuu 2018</vt:lpstr>
      <vt:lpstr>Eniten uusia seuraajia kaikissa kanavissa / elokuu 2018</vt:lpstr>
      <vt:lpstr>Eniten uusia seuraajia Facebookissa, Twitterissä ja Instagramissa / elokuu 2018</vt:lpstr>
      <vt:lpstr>Mukana olleet mediat (206 kpl) / elokuu 2018</vt:lpstr>
      <vt:lpstr>Mukana olleet mediat (206 kpl) / elokuu 2018</vt:lpstr>
      <vt:lpstr>Seurannasta poistuneet kanavat / elokuu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Microsoft Office User</cp:lastModifiedBy>
  <cp:revision>281</cp:revision>
  <dcterms:created xsi:type="dcterms:W3CDTF">2016-11-29T11:48:27Z</dcterms:created>
  <dcterms:modified xsi:type="dcterms:W3CDTF">2018-09-04T09:48:03Z</dcterms:modified>
  <cp:category/>
</cp:coreProperties>
</file>