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1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74" r:id="rId9"/>
    <p:sldId id="266" r:id="rId10"/>
    <p:sldId id="267" r:id="rId11"/>
    <p:sldId id="258" r:id="rId12"/>
    <p:sldId id="268" r:id="rId13"/>
    <p:sldId id="272" r:id="rId14"/>
    <p:sldId id="275" r:id="rId15"/>
    <p:sldId id="276" r:id="rId16"/>
    <p:sldId id="273" r:id="rId17"/>
    <p:sldId id="269" r:id="rId18"/>
    <p:sldId id="270" r:id="rId19"/>
    <p:sldId id="271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541" autoAdjust="0"/>
  </p:normalViewPr>
  <p:slideViewPr>
    <p:cSldViewPr snapToGrid="0" snapToObjects="1">
      <p:cViewPr varScale="1">
        <p:scale>
          <a:sx n="142" d="100"/>
          <a:sy n="142" d="100"/>
        </p:scale>
        <p:origin x="93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550</c:v>
                </c:pt>
                <c:pt idx="1">
                  <c:v>223</c:v>
                </c:pt>
                <c:pt idx="2">
                  <c:v>190</c:v>
                </c:pt>
                <c:pt idx="3">
                  <c:v>25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4.22555743084553E-2"/>
          <c:w val="0.84276799474168695"/>
          <c:h val="0.77415668641660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01/2018</c:v>
                </c:pt>
                <c:pt idx="1">
                  <c:v>02/2018</c:v>
                </c:pt>
                <c:pt idx="2">
                  <c:v>03/2018</c:v>
                </c:pt>
                <c:pt idx="3">
                  <c:v>04/2018</c:v>
                </c:pt>
                <c:pt idx="4">
                  <c:v>05/2018</c:v>
                </c:pt>
                <c:pt idx="5">
                  <c:v>06/2018</c:v>
                </c:pt>
                <c:pt idx="6">
                  <c:v>07/2018</c:v>
                </c:pt>
                <c:pt idx="7">
                  <c:v>08/2018</c:v>
                </c:pt>
                <c:pt idx="8">
                  <c:v>09/2018</c:v>
                </c:pt>
                <c:pt idx="9">
                  <c:v>10/2018</c:v>
                </c:pt>
                <c:pt idx="10">
                  <c:v>11/2018</c:v>
                </c:pt>
                <c:pt idx="11">
                  <c:v>12/2018</c:v>
                </c:pt>
                <c:pt idx="12">
                  <c:v>1/2019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3200949</c:v>
                </c:pt>
                <c:pt idx="1">
                  <c:v>3234495</c:v>
                </c:pt>
                <c:pt idx="2">
                  <c:v>3274106</c:v>
                </c:pt>
                <c:pt idx="3">
                  <c:v>3308991</c:v>
                </c:pt>
                <c:pt idx="4">
                  <c:v>3337959</c:v>
                </c:pt>
                <c:pt idx="5">
                  <c:v>3369907</c:v>
                </c:pt>
                <c:pt idx="6">
                  <c:v>3393208</c:v>
                </c:pt>
                <c:pt idx="7">
                  <c:v>3432665</c:v>
                </c:pt>
                <c:pt idx="8">
                  <c:v>3474005</c:v>
                </c:pt>
                <c:pt idx="9">
                  <c:v>3516952</c:v>
                </c:pt>
                <c:pt idx="10">
                  <c:v>3560941</c:v>
                </c:pt>
                <c:pt idx="11">
                  <c:v>3589283</c:v>
                </c:pt>
                <c:pt idx="12">
                  <c:v>3569028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01/2018</c:v>
                </c:pt>
                <c:pt idx="1">
                  <c:v>02/2018</c:v>
                </c:pt>
                <c:pt idx="2">
                  <c:v>03/2018</c:v>
                </c:pt>
                <c:pt idx="3">
                  <c:v>04/2018</c:v>
                </c:pt>
                <c:pt idx="4">
                  <c:v>05/2018</c:v>
                </c:pt>
                <c:pt idx="5">
                  <c:v>06/2018</c:v>
                </c:pt>
                <c:pt idx="6">
                  <c:v>07/2018</c:v>
                </c:pt>
                <c:pt idx="7">
                  <c:v>08/2018</c:v>
                </c:pt>
                <c:pt idx="8">
                  <c:v>09/2018</c:v>
                </c:pt>
                <c:pt idx="9">
                  <c:v>10/2018</c:v>
                </c:pt>
                <c:pt idx="10">
                  <c:v>11/2018</c:v>
                </c:pt>
                <c:pt idx="11">
                  <c:v>12/2018</c:v>
                </c:pt>
                <c:pt idx="12">
                  <c:v>1/2019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1849860</c:v>
                </c:pt>
                <c:pt idx="1">
                  <c:v>1866707</c:v>
                </c:pt>
                <c:pt idx="2">
                  <c:v>1888145</c:v>
                </c:pt>
                <c:pt idx="3">
                  <c:v>1902952</c:v>
                </c:pt>
                <c:pt idx="4">
                  <c:v>1917951</c:v>
                </c:pt>
                <c:pt idx="5">
                  <c:v>1932335</c:v>
                </c:pt>
                <c:pt idx="6">
                  <c:v>1944929</c:v>
                </c:pt>
                <c:pt idx="7">
                  <c:v>1955478</c:v>
                </c:pt>
                <c:pt idx="8">
                  <c:v>1968173</c:v>
                </c:pt>
                <c:pt idx="9">
                  <c:v>1980297</c:v>
                </c:pt>
                <c:pt idx="10">
                  <c:v>1995229</c:v>
                </c:pt>
                <c:pt idx="11">
                  <c:v>2003459</c:v>
                </c:pt>
                <c:pt idx="12">
                  <c:v>1963062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01/2018</c:v>
                </c:pt>
                <c:pt idx="1">
                  <c:v>02/2018</c:v>
                </c:pt>
                <c:pt idx="2">
                  <c:v>03/2018</c:v>
                </c:pt>
                <c:pt idx="3">
                  <c:v>04/2018</c:v>
                </c:pt>
                <c:pt idx="4">
                  <c:v>05/2018</c:v>
                </c:pt>
                <c:pt idx="5">
                  <c:v>06/2018</c:v>
                </c:pt>
                <c:pt idx="6">
                  <c:v>07/2018</c:v>
                </c:pt>
                <c:pt idx="7">
                  <c:v>08/2018</c:v>
                </c:pt>
                <c:pt idx="8">
                  <c:v>09/2018</c:v>
                </c:pt>
                <c:pt idx="9">
                  <c:v>10/2018</c:v>
                </c:pt>
                <c:pt idx="10">
                  <c:v>11/2018</c:v>
                </c:pt>
                <c:pt idx="11">
                  <c:v>12/2018</c:v>
                </c:pt>
                <c:pt idx="12">
                  <c:v>1/2019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646578</c:v>
                </c:pt>
                <c:pt idx="1">
                  <c:v>648506</c:v>
                </c:pt>
                <c:pt idx="2">
                  <c:v>658215</c:v>
                </c:pt>
                <c:pt idx="3">
                  <c:v>663774</c:v>
                </c:pt>
                <c:pt idx="4">
                  <c:v>665475</c:v>
                </c:pt>
                <c:pt idx="5">
                  <c:v>666901</c:v>
                </c:pt>
                <c:pt idx="6">
                  <c:v>665294</c:v>
                </c:pt>
                <c:pt idx="7">
                  <c:v>666989</c:v>
                </c:pt>
                <c:pt idx="8">
                  <c:v>670081</c:v>
                </c:pt>
                <c:pt idx="9">
                  <c:v>674066</c:v>
                </c:pt>
                <c:pt idx="10">
                  <c:v>675489</c:v>
                </c:pt>
                <c:pt idx="11">
                  <c:v>677737</c:v>
                </c:pt>
                <c:pt idx="12">
                  <c:v>677932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01/2018</c:v>
                </c:pt>
                <c:pt idx="1">
                  <c:v>02/2018</c:v>
                </c:pt>
                <c:pt idx="2">
                  <c:v>03/2018</c:v>
                </c:pt>
                <c:pt idx="3">
                  <c:v>04/2018</c:v>
                </c:pt>
                <c:pt idx="4">
                  <c:v>05/2018</c:v>
                </c:pt>
                <c:pt idx="5">
                  <c:v>06/2018</c:v>
                </c:pt>
                <c:pt idx="6">
                  <c:v>07/2018</c:v>
                </c:pt>
                <c:pt idx="7">
                  <c:v>08/2018</c:v>
                </c:pt>
                <c:pt idx="8">
                  <c:v>09/2018</c:v>
                </c:pt>
                <c:pt idx="9">
                  <c:v>10/2018</c:v>
                </c:pt>
                <c:pt idx="10">
                  <c:v>11/2018</c:v>
                </c:pt>
                <c:pt idx="11">
                  <c:v>12/2018</c:v>
                </c:pt>
                <c:pt idx="12">
                  <c:v>1/2019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614420</c:v>
                </c:pt>
                <c:pt idx="1">
                  <c:v>626480</c:v>
                </c:pt>
                <c:pt idx="2">
                  <c:v>633526</c:v>
                </c:pt>
                <c:pt idx="3">
                  <c:v>645460</c:v>
                </c:pt>
                <c:pt idx="4">
                  <c:v>655436</c:v>
                </c:pt>
                <c:pt idx="5">
                  <c:v>668373</c:v>
                </c:pt>
                <c:pt idx="6">
                  <c:v>678894</c:v>
                </c:pt>
                <c:pt idx="7">
                  <c:v>702593</c:v>
                </c:pt>
                <c:pt idx="8">
                  <c:v>724868</c:v>
                </c:pt>
                <c:pt idx="9">
                  <c:v>749503</c:v>
                </c:pt>
                <c:pt idx="10">
                  <c:v>774139</c:v>
                </c:pt>
                <c:pt idx="11">
                  <c:v>790634</c:v>
                </c:pt>
                <c:pt idx="12">
                  <c:v>797116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788976"/>
        <c:axId val="-2119884656"/>
      </c:lineChart>
      <c:catAx>
        <c:axId val="-211978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-2119884656"/>
        <c:crosses val="autoZero"/>
        <c:auto val="1"/>
        <c:lblAlgn val="ctr"/>
        <c:lblOffset val="100"/>
        <c:noMultiLvlLbl val="0"/>
      </c:catAx>
      <c:valAx>
        <c:axId val="-211988465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fi-FI"/>
          </a:p>
        </c:txPr>
        <c:crossAx val="-211978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Tammikuu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[ARVO]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-20255</c:v>
                </c:pt>
                <c:pt idx="1">
                  <c:v>-40397</c:v>
                </c:pt>
                <c:pt idx="2">
                  <c:v>6482</c:v>
                </c:pt>
                <c:pt idx="3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2.1684639756908101E-2"/>
                  <c:y val="4.161720873481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EC-406D-82AA-7358C6725749}"/>
                </c:ext>
              </c:extLst>
            </c:dLbl>
            <c:dLbl>
              <c:idx val="1"/>
              <c:layout>
                <c:manualLayout>
                  <c:x val="2.0416312645968101E-2"/>
                  <c:y val="8.2115136683528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EC-406D-82AA-7358C6725749}"/>
                </c:ext>
              </c:extLst>
            </c:dLbl>
            <c:dLbl>
              <c:idx val="2"/>
              <c:layout>
                <c:manualLayout>
                  <c:x val="2.1608908974476999E-2"/>
                  <c:y val="9.106938297228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EC-406D-82AA-7358C6725749}"/>
                </c:ext>
              </c:extLst>
            </c:dLbl>
            <c:dLbl>
              <c:idx val="3"/>
              <c:layout>
                <c:manualLayout>
                  <c:x val="2.0733361724747001E-2"/>
                  <c:y val="8.4930611500402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49175.571428571428</c:v>
                </c:pt>
                <c:pt idx="1">
                  <c:v>23646.228571428572</c:v>
                </c:pt>
                <c:pt idx="2">
                  <c:v>16161.742857142857</c:v>
                </c:pt>
                <c:pt idx="3">
                  <c:v>7315.2857142857147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-2116568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fi-FI"/>
          </a:p>
        </c:txPr>
      </c:legendEntry>
      <c:overlay val="0"/>
      <c:txPr>
        <a:bodyPr/>
        <a:lstStyle/>
        <a:p>
          <a:pPr>
            <a:defRPr b="1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6.2.2019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1/2019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73002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tammikuu 2019,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tammikuu 2018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55,0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-2,8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22,3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+3,1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19,0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-1,2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+0,7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tammikuu 2019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640746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3 569 028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184257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2 808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11263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tammikuu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754546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tammikuu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Ammattiautot      Anna      Antiikki &amp; Design      Apteekkarilehti     Apu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Juniori      Arkkitehti      Arkkitehtiuutiset      Aromi      Arvopaperi      Askel      Auto Bild Suomi      Automaatioväylä      Avotakka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Konekuriiri      Konepörssi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Nuotta      Nyyrikki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tammikuu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Oluelle      Oma Aika      Oma Piha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Osuustoiminta      Palokuntalainen      Parnasso      Partiojohtaja      Pelastustieto      Pelit      Perhokalastus      Perusta      Pieni on Suurin      Pikkukaupunki      Pinni      Polemiikki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Rakennustaito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TAITO      Talentia      Talotekniikka      Talouselämä      Taloustaito      Teatteri &amp; Tanssi -lehti      Tee Itse      Tehy      Tekniikan Historia      Tekniikan Maailma      Tekniikka &amp; Talous      Terveydeksi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12699"/>
              </p:ext>
            </p:extLst>
          </p:nvPr>
        </p:nvGraphicFramePr>
        <p:xfrm>
          <a:off x="302882" y="957744"/>
          <a:ext cx="8519406" cy="3657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Apu Juniori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3H+K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Allergia, Iho &amp; Astma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2286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Ammattiautot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998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Arkkitehti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175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Caravan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6342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Elle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3460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Glorian Koti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5505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Hifimaailma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060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Ihana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0289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Juoksija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62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Kello &amp; Kulta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3253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Kodin Kuvalehti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6432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Konekuriiri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4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99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680577"/>
              </p:ext>
            </p:extLst>
          </p:nvPr>
        </p:nvGraphicFramePr>
        <p:xfrm>
          <a:off x="302882" y="957744"/>
          <a:ext cx="8519406" cy="3810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Konepörssi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Kotiliesi Käsityö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Koululainen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2286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Kuriren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998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Mediuutiset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175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Meidän Perhe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6342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Meillä Kotona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3460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Metsästys ja Kalastus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5505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National Geographic Suomi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060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Oma PIHA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0289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Osuustoiminta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62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Polemiikki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3253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Prointerior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6432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Rakennustaito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4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264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84078"/>
              </p:ext>
            </p:extLst>
          </p:nvPr>
        </p:nvGraphicFramePr>
        <p:xfrm>
          <a:off x="302882" y="957744"/>
          <a:ext cx="8519406" cy="23469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Sairaanhoitaja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Siivet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Talentia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2286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Talotekniikka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998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Työ Terveys Turvallisuus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175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Vapaussoturi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6342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Vauva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3460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Verotus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550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428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59724"/>
              </p:ext>
            </p:extLst>
          </p:nvPr>
        </p:nvGraphicFramePr>
        <p:xfrm>
          <a:off x="302882" y="957744"/>
          <a:ext cx="8519406" cy="122425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Baana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5408211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Idealista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6214629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Maku Kaneli &amp; Sokeri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0290112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Taika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5982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+ 182 696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30 %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+ 31 354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5 %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1/2018 – 1/2019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04270530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04593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2621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378302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63997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59267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485660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44629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09396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3 569 028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1926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1 963 062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5192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797 116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3550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677 932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55296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3 200 949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28831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1 849 860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595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646 578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69769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614 420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+ 113 202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6 %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+ 368 079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11 %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29467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tammikuu 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589366261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88540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76 450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70 241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69 157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57 318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48 965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44 251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44 030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43 850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74642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213 009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206 955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162 773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148 543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138 389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100 126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93 089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92 701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78 970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8455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149 233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97 069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71 291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64 479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61 460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48 575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44 568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37 552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09447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36 340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35 693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35 541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32 005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28 350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26 692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25 121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24 620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4299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53 683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40 717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37 300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31 340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29 344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29 331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29 070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26 757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25 381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22 908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tammikuu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84607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22 737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22 723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22 220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20 904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20 011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16 666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15 859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15 198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62548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168 198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119 580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74 914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49 651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20 446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16 323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11 468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10 623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10 065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1116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9 124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8 040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6 727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6 115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6 031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4 372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49411" y="1009622"/>
            <a:ext cx="173991" cy="173991"/>
            <a:chOff x="4787029" y="686141"/>
            <a:chExt cx="343540" cy="343540"/>
          </a:xfrm>
        </p:grpSpPr>
        <p:sp>
          <p:nvSpPr>
            <p:cNvPr id="30" name="Oval 29"/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1591256" y="1004526"/>
            <a:ext cx="191888" cy="191888"/>
            <a:chOff x="5324534" y="838541"/>
            <a:chExt cx="343540" cy="343540"/>
          </a:xfrm>
        </p:grpSpPr>
        <p:sp>
          <p:nvSpPr>
            <p:cNvPr id="28" name="Oval 27"/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9510"/>
              </p:ext>
            </p:extLst>
          </p:nvPr>
        </p:nvGraphicFramePr>
        <p:xfrm>
          <a:off x="4758347" y="917625"/>
          <a:ext cx="4063942" cy="36305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8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noProof="0" dirty="0"/>
                        <a:t>PINTEREST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noProof="0" dirty="0"/>
                    </a:p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13 906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4 824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2 093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1 159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200" u="sng" dirty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 err="1">
                <a:solidFill>
                  <a:schemeClr val="accent4"/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/ tammikuu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1055"/>
              </p:ext>
            </p:extLst>
          </p:nvPr>
        </p:nvGraphicFramePr>
        <p:xfrm>
          <a:off x="353029" y="917626"/>
          <a:ext cx="4097099" cy="3646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YOUTUBE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kanavan</a:t>
                      </a:r>
                      <a:r>
                        <a:rPr lang="fi-FI" sz="1100" b="0" baseline="0" noProof="0" dirty="0"/>
                        <a:t> </a:t>
                      </a:r>
                      <a:br>
                        <a:rPr lang="fi-FI" sz="1100" b="0" baseline="0" noProof="0" dirty="0"/>
                      </a:br>
                      <a:r>
                        <a:rPr lang="fi-FI" sz="1100" b="0" baseline="0" noProof="0" dirty="0"/>
                        <a:t>tilaajia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37 943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Koululainen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5 138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Konepörssi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3 506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3 047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2 281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Urakointi Uutiset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1 533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5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tammikuu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4619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Voi hyvin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60961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3 891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1 914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1 304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1 074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1665</Words>
  <Application>Microsoft Office PowerPoint</Application>
  <PresentationFormat>Näytössä katseltava esitys (16:9)</PresentationFormat>
  <Paragraphs>672</Paragraphs>
  <Slides>19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Aikakausmedia_widescreen_2017</vt:lpstr>
      <vt:lpstr>Aikakausmedioiden someyleisöt / tammikuu 2019</vt:lpstr>
      <vt:lpstr>Yleisömäärien kehitys 1/2018 – 1/2019</vt:lpstr>
      <vt:lpstr>Yleisömäärien kasvu / tammikuu 2019</vt:lpstr>
      <vt:lpstr>Eniten seuraajia kaikissa kanavissa TOP 20 / tammikuu 2019</vt:lpstr>
      <vt:lpstr>Eniten seuraajia Facebookissa TOP 20 / tammikuu 2019</vt:lpstr>
      <vt:lpstr>Eniten seuraajia Instagramissa TOP 20 / tammikuu 2019</vt:lpstr>
      <vt:lpstr>Eniten seuraajia Twitterissä TOP 20 / tammikuu 2019</vt:lpstr>
      <vt:lpstr>Eniten seuraajia YouTubessa ja Pinterestissä TOP 10 / tammikuu 2019</vt:lpstr>
      <vt:lpstr>Eniten uusia seuraajia kaikissa kanavissa / tammikuu 2019</vt:lpstr>
      <vt:lpstr>Eniten uusia seuraajia Facebookissa, Twitterissä ja Instagramissa / tammikuu 2019</vt:lpstr>
      <vt:lpstr>Mukana olleet mediat (209 kpl) / tammikuu 2019</vt:lpstr>
      <vt:lpstr>Mukana olleet mediat (209 kpl) / tammikuu 2019</vt:lpstr>
      <vt:lpstr>Uudet kanavat seurannassa / tammikuu 2018</vt:lpstr>
      <vt:lpstr>Uudet kanavat seurannassa / tammikuu 2018</vt:lpstr>
      <vt:lpstr>Uudet kanavat seurannassa / tammikuu 2018</vt:lpstr>
      <vt:lpstr>Seurannasta poistuneet kanavat / tammikuu 2018</vt:lpstr>
      <vt:lpstr>Aikakausmediat somessa -seuranta</vt:lpstr>
      <vt:lpstr>Aikakausmediat somessa -seuranta</vt:lpstr>
      <vt:lpstr>PowerPoint-esitys</vt:lpstr>
    </vt:vector>
  </TitlesOfParts>
  <Manager/>
  <Company>Aikakausmedia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Petri</cp:lastModifiedBy>
  <cp:revision>333</cp:revision>
  <dcterms:created xsi:type="dcterms:W3CDTF">2016-11-29T11:48:27Z</dcterms:created>
  <dcterms:modified xsi:type="dcterms:W3CDTF">2019-02-06T17:12:36Z</dcterms:modified>
  <cp:category/>
</cp:coreProperties>
</file>