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7.xml" ContentType="application/vnd.openxmlformats-officedocument.presentationml.tag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tags/tag9.xml" ContentType="application/vnd.openxmlformats-officedocument.presentationml.tags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tags/tag10.xml" ContentType="application/vnd.openxmlformats-officedocument.presentationml.tags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tags/tag12.xml" ContentType="application/vnd.openxmlformats-officedocument.presentationml.tags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tags/tag14.xml" ContentType="application/vnd.openxmlformats-officedocument.presentationml.tags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tags/tag15.xml" ContentType="application/vnd.openxmlformats-officedocument.presentationml.tags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charts/chart1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9.xml" ContentType="application/vnd.openxmlformats-officedocument.presentationml.tags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0.xml" ContentType="application/vnd.openxmlformats-officedocument.presentationml.tags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.xml" ContentType="application/vnd.openxmlformats-officedocument.presentationml.tags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2.xml" ContentType="application/vnd.openxmlformats-officedocument.presentationml.tags+xml"/>
  <Override PartName="/ppt/charts/chart2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3.xml" ContentType="application/vnd.openxmlformats-officedocument.presentationml.tags+xml"/>
  <Override PartName="/ppt/charts/chart23.xml" ContentType="application/vnd.openxmlformats-officedocument.drawingml.chart+xml"/>
  <Override PartName="/ppt/tags/tag24.xml" ContentType="application/vnd.openxmlformats-officedocument.presentationml.tags+xml"/>
  <Override PartName="/ppt/charts/chart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rts/chart2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2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8.xml" ContentType="application/vnd.openxmlformats-officedocument.presentationml.tags+xml"/>
  <Override PartName="/ppt/charts/chart28.xml" ContentType="application/vnd.openxmlformats-officedocument.drawingml.chart+xml"/>
  <Override PartName="/ppt/theme/themeOverride15.xml" ContentType="application/vnd.openxmlformats-officedocument.themeOverr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9.xml" ContentType="application/vnd.openxmlformats-officedocument.drawingml.chart+xml"/>
  <Override PartName="/ppt/theme/themeOverride16.xml" ContentType="application/vnd.openxmlformats-officedocument.themeOverride+xml"/>
  <Override PartName="/ppt/tags/tag30.xml" ContentType="application/vnd.openxmlformats-officedocument.presentationml.tags+xml"/>
  <Override PartName="/ppt/charts/chart30.xml" ContentType="application/vnd.openxmlformats-officedocument.drawingml.chart+xml"/>
  <Override PartName="/ppt/theme/themeOverride17.xml" ContentType="application/vnd.openxmlformats-officedocument.themeOverride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32.xml" ContentType="application/vnd.openxmlformats-officedocument.presentationml.tags+xml"/>
  <Override PartName="/ppt/charts/chart3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33.xml" ContentType="application/vnd.openxmlformats-officedocument.presentationml.tags+xml"/>
  <Override PartName="/ppt/charts/chart3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34.xml" ContentType="application/vnd.openxmlformats-officedocument.presentationml.tags+xml"/>
  <Override PartName="/ppt/charts/chart3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5" r:id="rId2"/>
    <p:sldMasterId id="2147483713" r:id="rId3"/>
    <p:sldMasterId id="2147483731" r:id="rId4"/>
    <p:sldMasterId id="2147483749" r:id="rId5"/>
    <p:sldMasterId id="2147483767" r:id="rId6"/>
    <p:sldMasterId id="2147483785" r:id="rId7"/>
    <p:sldMasterId id="2147483803" r:id="rId8"/>
  </p:sldMasterIdLst>
  <p:notesMasterIdLst>
    <p:notesMasterId r:id="rId71"/>
  </p:notesMasterIdLst>
  <p:handoutMasterIdLst>
    <p:handoutMasterId r:id="rId72"/>
  </p:handoutMasterIdLst>
  <p:sldIdLst>
    <p:sldId id="398" r:id="rId9"/>
    <p:sldId id="364" r:id="rId10"/>
    <p:sldId id="400" r:id="rId11"/>
    <p:sldId id="700" r:id="rId12"/>
    <p:sldId id="652" r:id="rId13"/>
    <p:sldId id="704" r:id="rId14"/>
    <p:sldId id="653" r:id="rId15"/>
    <p:sldId id="683" r:id="rId16"/>
    <p:sldId id="672" r:id="rId17"/>
    <p:sldId id="655" r:id="rId18"/>
    <p:sldId id="656" r:id="rId19"/>
    <p:sldId id="696" r:id="rId20"/>
    <p:sldId id="701" r:id="rId21"/>
    <p:sldId id="702" r:id="rId22"/>
    <p:sldId id="657" r:id="rId23"/>
    <p:sldId id="699" r:id="rId24"/>
    <p:sldId id="369" r:id="rId25"/>
    <p:sldId id="386" r:id="rId26"/>
    <p:sldId id="658" r:id="rId27"/>
    <p:sldId id="387" r:id="rId28"/>
    <p:sldId id="659" r:id="rId29"/>
    <p:sldId id="388" r:id="rId30"/>
    <p:sldId id="661" r:id="rId31"/>
    <p:sldId id="389" r:id="rId32"/>
    <p:sldId id="660" r:id="rId33"/>
    <p:sldId id="390" r:id="rId34"/>
    <p:sldId id="662" r:id="rId35"/>
    <p:sldId id="703" r:id="rId36"/>
    <p:sldId id="693" r:id="rId37"/>
    <p:sldId id="705" r:id="rId38"/>
    <p:sldId id="666" r:id="rId39"/>
    <p:sldId id="691" r:id="rId40"/>
    <p:sldId id="685" r:id="rId41"/>
    <p:sldId id="391" r:id="rId42"/>
    <p:sldId id="645" r:id="rId43"/>
    <p:sldId id="644" r:id="rId44"/>
    <p:sldId id="647" r:id="rId45"/>
    <p:sldId id="393" r:id="rId46"/>
    <p:sldId id="394" r:id="rId47"/>
    <p:sldId id="648" r:id="rId48"/>
    <p:sldId id="649" r:id="rId49"/>
    <p:sldId id="395" r:id="rId50"/>
    <p:sldId id="396" r:id="rId51"/>
    <p:sldId id="650" r:id="rId52"/>
    <p:sldId id="397" r:id="rId53"/>
    <p:sldId id="651" r:id="rId54"/>
    <p:sldId id="402" r:id="rId55"/>
    <p:sldId id="680" r:id="rId56"/>
    <p:sldId id="684" r:id="rId57"/>
    <p:sldId id="679" r:id="rId58"/>
    <p:sldId id="681" r:id="rId59"/>
    <p:sldId id="694" r:id="rId60"/>
    <p:sldId id="382" r:id="rId61"/>
    <p:sldId id="695" r:id="rId62"/>
    <p:sldId id="654" r:id="rId63"/>
    <p:sldId id="673" r:id="rId64"/>
    <p:sldId id="678" r:id="rId65"/>
    <p:sldId id="676" r:id="rId66"/>
    <p:sldId id="677" r:id="rId67"/>
    <p:sldId id="698" r:id="rId68"/>
    <p:sldId id="706" r:id="rId69"/>
    <p:sldId id="636" r:id="rId7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89D"/>
    <a:srgbClr val="4B949E"/>
    <a:srgbClr val="EBD656"/>
    <a:srgbClr val="7AC3BB"/>
    <a:srgbClr val="94807F"/>
    <a:srgbClr val="D3FED2"/>
    <a:srgbClr val="05624F"/>
    <a:srgbClr val="EB3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94293" autoAdjust="0"/>
  </p:normalViewPr>
  <p:slideViewPr>
    <p:cSldViewPr snapToGrid="0" snapToObjects="1">
      <p:cViewPr varScale="1">
        <p:scale>
          <a:sx n="145" d="100"/>
          <a:sy n="145" d="100"/>
        </p:scale>
        <p:origin x="200" y="7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232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835751525531"/>
          <c:y val="1.7996557489363099E-3"/>
          <c:w val="0.62775174576895498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 vastaajat, n=529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7AC3B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D44-EA4E-A679-6080211946A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Taul1!$A$5:$A$13</c:f>
              <c:strCache>
                <c:ptCount val="9"/>
                <c:pt idx="0">
                  <c:v>Youtube</c:v>
                </c:pt>
                <c:pt idx="1">
                  <c:v>Televisio</c:v>
                </c:pt>
                <c:pt idx="2">
                  <c:v>WhatsApp</c:v>
                </c:pt>
                <c:pt idx="3">
                  <c:v>Suoratoistopalvelut</c:v>
                </c:pt>
                <c:pt idx="4">
                  <c:v>Mobiilipelit</c:v>
                </c:pt>
                <c:pt idx="5">
                  <c:v>Kirjat</c:v>
                </c:pt>
                <c:pt idx="6">
                  <c:v>Konsoli- tai tietokonepelit</c:v>
                </c:pt>
                <c:pt idx="7">
                  <c:v>Aikakauslehdet</c:v>
                </c:pt>
                <c:pt idx="8">
                  <c:v>Instagram</c:v>
                </c:pt>
              </c:strCache>
            </c:strRef>
          </c:cat>
          <c:val>
            <c:numRef>
              <c:f>Taul1!$B$5:$B$13</c:f>
              <c:numCache>
                <c:formatCode>0</c:formatCode>
                <c:ptCount val="9"/>
                <c:pt idx="0">
                  <c:v>92</c:v>
                </c:pt>
                <c:pt idx="1">
                  <c:v>86</c:v>
                </c:pt>
                <c:pt idx="2">
                  <c:v>83</c:v>
                </c:pt>
                <c:pt idx="3">
                  <c:v>75</c:v>
                </c:pt>
                <c:pt idx="4">
                  <c:v>74</c:v>
                </c:pt>
                <c:pt idx="5">
                  <c:v>70</c:v>
                </c:pt>
                <c:pt idx="6">
                  <c:v>65</c:v>
                </c:pt>
                <c:pt idx="7" formatCode="General">
                  <c:v>52</c:v>
                </c:pt>
                <c:pt idx="8" formatCode="General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E-4153-A6B3-4ACB16D14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95929056"/>
        <c:axId val="1095920976"/>
      </c:barChart>
      <c:catAx>
        <c:axId val="1095929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 b="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095920976"/>
        <c:crosses val="autoZero"/>
        <c:auto val="1"/>
        <c:lblAlgn val="ctr"/>
        <c:lblOffset val="100"/>
        <c:tickLblSkip val="1"/>
        <c:noMultiLvlLbl val="0"/>
      </c:catAx>
      <c:valAx>
        <c:axId val="109592097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defRPr>
                </a:pPr>
                <a:r>
                  <a:rPr lang="fi-FI" sz="1000" b="0" dirty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110137223141201"/>
              <c:y val="0.93563092633114497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095929056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305452664682696"/>
          <c:y val="1.7996557489363099E-3"/>
          <c:w val="0.415218710302455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 vastaajat, n=529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Taul1!$A$5:$A$20</c:f>
              <c:strCache>
                <c:ptCount val="16"/>
                <c:pt idx="0">
                  <c:v>Musiikki</c:v>
                </c:pt>
                <c:pt idx="1">
                  <c:v>Pelaaminen</c:v>
                </c:pt>
                <c:pt idx="2">
                  <c:v>Tubettajat</c:v>
                </c:pt>
                <c:pt idx="3">
                  <c:v>Eläimet</c:v>
                </c:pt>
                <c:pt idx="4">
                  <c:v>Lyhyet ohjevideot / lifehackit / tee-se-itse-videot YouTubessa</c:v>
                </c:pt>
                <c:pt idx="5">
                  <c:v>Urheilu</c:v>
                </c:pt>
                <c:pt idx="6">
                  <c:v>Toisten elämän / päivän seuraaminen</c:v>
                </c:pt>
                <c:pt idx="7">
                  <c:v>Haastevideot YouTubessa</c:v>
                </c:pt>
                <c:pt idx="8">
                  <c:v>Muoti, vaatteet, pukeutuminen</c:v>
                </c:pt>
                <c:pt idx="9">
                  <c:v>Tanssiminen</c:v>
                </c:pt>
                <c:pt idx="10">
                  <c:v>Meikkaaminen</c:v>
                </c:pt>
                <c:pt idx="11">
                  <c:v>Julkkikset</c:v>
                </c:pt>
                <c:pt idx="12">
                  <c:v>Hevoset</c:v>
                </c:pt>
                <c:pt idx="13">
                  <c:v>Lapsista ja nuorista kertovat uutiset ja jutut</c:v>
                </c:pt>
                <c:pt idx="14">
                  <c:v>Skeittaaminen</c:v>
                </c:pt>
                <c:pt idx="15">
                  <c:v>Muu</c:v>
                </c:pt>
              </c:strCache>
            </c:strRef>
          </c:cat>
          <c:val>
            <c:numRef>
              <c:f>Taul1!$B$5:$B$20</c:f>
              <c:numCache>
                <c:formatCode>General</c:formatCode>
                <c:ptCount val="16"/>
                <c:pt idx="0">
                  <c:v>52.173909999999999</c:v>
                </c:pt>
                <c:pt idx="1">
                  <c:v>50.283549999999998</c:v>
                </c:pt>
                <c:pt idx="2">
                  <c:v>48.393189999999997</c:v>
                </c:pt>
                <c:pt idx="3">
                  <c:v>42.722120000000011</c:v>
                </c:pt>
                <c:pt idx="4">
                  <c:v>33.459359999999997</c:v>
                </c:pt>
                <c:pt idx="5">
                  <c:v>27.599240000000002</c:v>
                </c:pt>
                <c:pt idx="6">
                  <c:v>26.46502999999996</c:v>
                </c:pt>
                <c:pt idx="7">
                  <c:v>26.086960000000001</c:v>
                </c:pt>
                <c:pt idx="8">
                  <c:v>22.68431</c:v>
                </c:pt>
                <c:pt idx="9">
                  <c:v>17.958410000000001</c:v>
                </c:pt>
                <c:pt idx="10">
                  <c:v>14.7448</c:v>
                </c:pt>
                <c:pt idx="11">
                  <c:v>14.36673</c:v>
                </c:pt>
                <c:pt idx="12">
                  <c:v>14.17769</c:v>
                </c:pt>
                <c:pt idx="13">
                  <c:v>13.23251</c:v>
                </c:pt>
                <c:pt idx="14">
                  <c:v>7.3723999999999998</c:v>
                </c:pt>
                <c:pt idx="15">
                  <c:v>6.8052900000000003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0-4D09-8088-711708FCA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46395264"/>
        <c:axId val="1146399744"/>
      </c:barChart>
      <c:catAx>
        <c:axId val="1146395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46399744"/>
        <c:crosses val="autoZero"/>
        <c:auto val="1"/>
        <c:lblAlgn val="ctr"/>
        <c:lblOffset val="100"/>
        <c:tickLblSkip val="1"/>
        <c:noMultiLvlLbl val="0"/>
      </c:catAx>
      <c:valAx>
        <c:axId val="1146399744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defRPr>
                </a:pPr>
                <a:r>
                  <a:rPr lang="fi-FI" b="0" dirty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78452635830802"/>
              <c:y val="0.93563090121940196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46395264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993562542229002"/>
          <c:y val="0"/>
          <c:w val="0.50083719764755397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 vastaajat, n=529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Taul1!$A$5:$A$13</c:f>
              <c:strCache>
                <c:ptCount val="9"/>
                <c:pt idx="0">
                  <c:v>Konsoli- tai tietokonepelit, n=140</c:v>
                </c:pt>
                <c:pt idx="1">
                  <c:v>Aikakauslehdet, n=40</c:v>
                </c:pt>
                <c:pt idx="2">
                  <c:v>Suoratoistopalvelut, n=127</c:v>
                </c:pt>
                <c:pt idx="3">
                  <c:v>Mobiilipelit, n=119</c:v>
                </c:pt>
                <c:pt idx="4">
                  <c:v>Televisio, n=87</c:v>
                </c:pt>
                <c:pt idx="5">
                  <c:v>Youtube, n=271</c:v>
                </c:pt>
                <c:pt idx="6">
                  <c:v>TikTok, n=44</c:v>
                </c:pt>
                <c:pt idx="7">
                  <c:v>Kirjat, n=99</c:v>
                </c:pt>
                <c:pt idx="8">
                  <c:v>Instagram, n=74</c:v>
                </c:pt>
              </c:strCache>
            </c:strRef>
          </c:cat>
          <c:val>
            <c:numRef>
              <c:f>Taul1!$B$5:$B$13</c:f>
              <c:numCache>
                <c:formatCode>0</c:formatCode>
                <c:ptCount val="9"/>
                <c:pt idx="0">
                  <c:v>97.857140000000001</c:v>
                </c:pt>
                <c:pt idx="1">
                  <c:v>95</c:v>
                </c:pt>
                <c:pt idx="2">
                  <c:v>94.488190000000003</c:v>
                </c:pt>
                <c:pt idx="3">
                  <c:v>93.27731</c:v>
                </c:pt>
                <c:pt idx="4">
                  <c:v>90.804599999999994</c:v>
                </c:pt>
                <c:pt idx="5">
                  <c:v>89.667900000000003</c:v>
                </c:pt>
                <c:pt idx="6">
                  <c:v>88.636359999999982</c:v>
                </c:pt>
                <c:pt idx="7" formatCode="General">
                  <c:v>86.868690000000001</c:v>
                </c:pt>
                <c:pt idx="8" formatCode="General">
                  <c:v>71.621619999999993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C-466D-AC6E-284EF6825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10446752"/>
        <c:axId val="1053461888"/>
      </c:barChart>
      <c:catAx>
        <c:axId val="1110446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053461888"/>
        <c:crosses val="autoZero"/>
        <c:auto val="1"/>
        <c:lblAlgn val="ctr"/>
        <c:lblOffset val="100"/>
        <c:tickLblSkip val="1"/>
        <c:noMultiLvlLbl val="0"/>
      </c:catAx>
      <c:valAx>
        <c:axId val="1053461888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88429749277491998"/>
              <c:y val="0.93057173470668797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10446752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85462084661602"/>
          <c:y val="0"/>
          <c:w val="0.50083719764755397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 vastaajat, n=529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Taul1!$A$5:$A$8</c:f>
              <c:strCache>
                <c:ptCount val="4"/>
                <c:pt idx="0">
                  <c:v>WhatsApp, n=247</c:v>
                </c:pt>
                <c:pt idx="1">
                  <c:v>Snapchat, n=114</c:v>
                </c:pt>
                <c:pt idx="2">
                  <c:v>Instagram, n=74</c:v>
                </c:pt>
                <c:pt idx="3">
                  <c:v>Konsoli- tai tietokonepelit, n=140</c:v>
                </c:pt>
              </c:strCache>
            </c:strRef>
          </c:cat>
          <c:val>
            <c:numRef>
              <c:f>Taul1!$B$5:$B$8</c:f>
              <c:numCache>
                <c:formatCode>0</c:formatCode>
                <c:ptCount val="4"/>
                <c:pt idx="0">
                  <c:v>98.785430000000005</c:v>
                </c:pt>
                <c:pt idx="1">
                  <c:v>92.982460000000003</c:v>
                </c:pt>
                <c:pt idx="2">
                  <c:v>60.810809999999996</c:v>
                </c:pt>
                <c:pt idx="3">
                  <c:v>41.428570000000001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C-466D-AC6E-284EF6825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11181168"/>
        <c:axId val="1111174992"/>
      </c:barChart>
      <c:catAx>
        <c:axId val="1111181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 anchor="ctr" anchorCtr="0"/>
          <a:lstStyle/>
          <a:p>
            <a:pPr>
              <a:defRPr sz="1200"/>
            </a:pPr>
            <a:endParaRPr lang="fi-FI"/>
          </a:p>
        </c:txPr>
        <c:crossAx val="1111174992"/>
        <c:crosses val="autoZero"/>
        <c:auto val="1"/>
        <c:lblAlgn val="ctr"/>
        <c:lblOffset val="100"/>
        <c:tickLblSkip val="1"/>
        <c:noMultiLvlLbl val="0"/>
      </c:catAx>
      <c:valAx>
        <c:axId val="111117499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fi-FI" sz="800" dirty="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89114194946348602"/>
              <c:y val="0.93637416499897996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11181168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3702662167229"/>
          <c:y val="0"/>
          <c:w val="0.52814131462896297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Taul1!$A$5:$A$15</c:f>
              <c:strCache>
                <c:ptCount val="11"/>
                <c:pt idx="0">
                  <c:v>Kirjat, n=99</c:v>
                </c:pt>
                <c:pt idx="1">
                  <c:v>Mobiilipelit, n=119</c:v>
                </c:pt>
                <c:pt idx="2">
                  <c:v>Televisio, n=87</c:v>
                </c:pt>
                <c:pt idx="3">
                  <c:v>Snapchat, n=114</c:v>
                </c:pt>
                <c:pt idx="4">
                  <c:v>Instagram, n=74</c:v>
                </c:pt>
                <c:pt idx="5">
                  <c:v>Suoratoistopalvelut, n=127</c:v>
                </c:pt>
                <c:pt idx="6">
                  <c:v>Youtube, n=271</c:v>
                </c:pt>
                <c:pt idx="7">
                  <c:v>Konsoli- tai tietokonepelit, n=140</c:v>
                </c:pt>
                <c:pt idx="8">
                  <c:v>TikTok, n=44</c:v>
                </c:pt>
                <c:pt idx="9">
                  <c:v>Aikakauslehdet, n=40</c:v>
                </c:pt>
                <c:pt idx="10">
                  <c:v>WhatsApp, n=247</c:v>
                </c:pt>
              </c:strCache>
            </c:strRef>
          </c:cat>
          <c:val>
            <c:numRef>
              <c:f>Taul1!$B$5:$B$15</c:f>
              <c:numCache>
                <c:formatCode>General</c:formatCode>
                <c:ptCount val="11"/>
                <c:pt idx="0">
                  <c:v>29.292929999999981</c:v>
                </c:pt>
                <c:pt idx="1">
                  <c:v>28.571429999999999</c:v>
                </c:pt>
                <c:pt idx="2">
                  <c:v>27.586210000000001</c:v>
                </c:pt>
                <c:pt idx="3">
                  <c:v>25.438600000000001</c:v>
                </c:pt>
                <c:pt idx="4">
                  <c:v>24.32432</c:v>
                </c:pt>
                <c:pt idx="5">
                  <c:v>23.622050000000009</c:v>
                </c:pt>
                <c:pt idx="6">
                  <c:v>22.878229999999981</c:v>
                </c:pt>
                <c:pt idx="7">
                  <c:v>22.857140000000001</c:v>
                </c:pt>
                <c:pt idx="8">
                  <c:v>20.454550000000001</c:v>
                </c:pt>
                <c:pt idx="9">
                  <c:v>20</c:v>
                </c:pt>
                <c:pt idx="10">
                  <c:v>10.93117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C-466D-AC6E-284EF6825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11127344"/>
        <c:axId val="1111118720"/>
      </c:barChart>
      <c:catAx>
        <c:axId val="1111127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111118720"/>
        <c:crosses val="autoZero"/>
        <c:auto val="1"/>
        <c:lblAlgn val="ctr"/>
        <c:lblOffset val="100"/>
        <c:tickLblSkip val="1"/>
        <c:noMultiLvlLbl val="0"/>
      </c:catAx>
      <c:valAx>
        <c:axId val="1111118720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5562778802815496"/>
              <c:y val="0.92777796442669003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11127344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85462084661602"/>
          <c:y val="0"/>
          <c:w val="0.50083719764755397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Taul1!$A$5:$A$7</c:f>
              <c:strCache>
                <c:ptCount val="3"/>
                <c:pt idx="0">
                  <c:v>Instagram, n=74</c:v>
                </c:pt>
                <c:pt idx="1">
                  <c:v>Youtube, n=271</c:v>
                </c:pt>
                <c:pt idx="2">
                  <c:v>TikTok, n=44</c:v>
                </c:pt>
              </c:strCache>
            </c:strRef>
          </c:cat>
          <c:val>
            <c:numRef>
              <c:f>Taul1!$B$5:$B$7</c:f>
              <c:numCache>
                <c:formatCode>General</c:formatCode>
                <c:ptCount val="3"/>
                <c:pt idx="0">
                  <c:v>70.270269999999996</c:v>
                </c:pt>
                <c:pt idx="1">
                  <c:v>65.313649999999996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C-466D-AC6E-284EF6825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107743648"/>
        <c:axId val="1107733392"/>
      </c:barChart>
      <c:catAx>
        <c:axId val="11077436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107733392"/>
        <c:crosses val="autoZero"/>
        <c:auto val="1"/>
        <c:lblAlgn val="ctr"/>
        <c:lblOffset val="100"/>
        <c:tickLblSkip val="1"/>
        <c:noMultiLvlLbl val="0"/>
      </c:catAx>
      <c:valAx>
        <c:axId val="110773339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0786652202447304"/>
              <c:y val="0.92822097302270201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07743648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85462084661602"/>
          <c:y val="0"/>
          <c:w val="0.50083719764755397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Taul1!$A$5:$A$7</c:f>
              <c:strCache>
                <c:ptCount val="3"/>
                <c:pt idx="0">
                  <c:v>Kirjat, n=99</c:v>
                </c:pt>
                <c:pt idx="1">
                  <c:v>Youtube, n=271</c:v>
                </c:pt>
                <c:pt idx="2">
                  <c:v>Aikakauslehdet, n=40</c:v>
                </c:pt>
              </c:strCache>
            </c:strRef>
          </c:cat>
          <c:val>
            <c:numRef>
              <c:f>Taul1!$B$5:$B$7</c:f>
              <c:numCache>
                <c:formatCode>General</c:formatCode>
                <c:ptCount val="3"/>
                <c:pt idx="0">
                  <c:v>40.404040000000002</c:v>
                </c:pt>
                <c:pt idx="1">
                  <c:v>23.247229999999981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C-466D-AC6E-284EF6825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107501232"/>
        <c:axId val="1107505536"/>
      </c:barChart>
      <c:catAx>
        <c:axId val="1107501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107505536"/>
        <c:crosses val="autoZero"/>
        <c:auto val="1"/>
        <c:lblAlgn val="ctr"/>
        <c:lblOffset val="100"/>
        <c:tickLblSkip val="1"/>
        <c:noMultiLvlLbl val="0"/>
      </c:catAx>
      <c:valAx>
        <c:axId val="110750553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0143860495641304"/>
              <c:y val="0.92392544037665403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07501232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692174254080302"/>
          <c:y val="0"/>
          <c:w val="0.51660424646668901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Taul1!$A$5:$A$22</c:f>
              <c:strCache>
                <c:ptCount val="18"/>
                <c:pt idx="0">
                  <c:v>WhatsApp, n=439</c:v>
                </c:pt>
                <c:pt idx="1">
                  <c:v>Snapchat, n=211</c:v>
                </c:pt>
                <c:pt idx="2">
                  <c:v>Instagram, n=228</c:v>
                </c:pt>
                <c:pt idx="3">
                  <c:v>TikTok, n=118</c:v>
                </c:pt>
                <c:pt idx="4">
                  <c:v>Facebook, n=87</c:v>
                </c:pt>
                <c:pt idx="5">
                  <c:v>Reddit, n=35</c:v>
                </c:pt>
                <c:pt idx="6">
                  <c:v>Mobiilipelit, n=390</c:v>
                </c:pt>
                <c:pt idx="7">
                  <c:v>Youtube, n=488</c:v>
                </c:pt>
                <c:pt idx="8">
                  <c:v>Twitch, n=41</c:v>
                </c:pt>
                <c:pt idx="9">
                  <c:v>Suomalaisten medioiden nettisivut, n=84</c:v>
                </c:pt>
                <c:pt idx="10">
                  <c:v>Discord, n=38</c:v>
                </c:pt>
                <c:pt idx="11">
                  <c:v>Konsoli- tai tietokonepelit, n=343</c:v>
                </c:pt>
                <c:pt idx="12">
                  <c:v>Podcastit, n=61</c:v>
                </c:pt>
                <c:pt idx="13">
                  <c:v>Sanomalehdet, n=95</c:v>
                </c:pt>
                <c:pt idx="14">
                  <c:v>Kirjat, n=369</c:v>
                </c:pt>
                <c:pt idx="15">
                  <c:v>Aikakauslehdet, n=273</c:v>
                </c:pt>
                <c:pt idx="16">
                  <c:v>Suoratoistopalvelut, n=398</c:v>
                </c:pt>
                <c:pt idx="17">
                  <c:v>Televisio, n=455</c:v>
                </c:pt>
              </c:strCache>
            </c:strRef>
          </c:cat>
          <c:val>
            <c:numRef>
              <c:f>Taul1!$B$5:$B$22</c:f>
              <c:numCache>
                <c:formatCode>General</c:formatCode>
                <c:ptCount val="18"/>
                <c:pt idx="0">
                  <c:v>84.965829999999997</c:v>
                </c:pt>
                <c:pt idx="1">
                  <c:v>80.094790000000003</c:v>
                </c:pt>
                <c:pt idx="2">
                  <c:v>71.929820000000007</c:v>
                </c:pt>
                <c:pt idx="3">
                  <c:v>66.101690000000005</c:v>
                </c:pt>
                <c:pt idx="4">
                  <c:v>64.367819999999995</c:v>
                </c:pt>
                <c:pt idx="5">
                  <c:v>62.857140000000001</c:v>
                </c:pt>
                <c:pt idx="6">
                  <c:v>53.333329999999997</c:v>
                </c:pt>
                <c:pt idx="7">
                  <c:v>49.795080000000013</c:v>
                </c:pt>
                <c:pt idx="8">
                  <c:v>46.341459999999998</c:v>
                </c:pt>
                <c:pt idx="9">
                  <c:v>44.047620000000002</c:v>
                </c:pt>
                <c:pt idx="10">
                  <c:v>42.105260000000001</c:v>
                </c:pt>
                <c:pt idx="11">
                  <c:v>37.900869999999998</c:v>
                </c:pt>
                <c:pt idx="12">
                  <c:v>29.508199999999999</c:v>
                </c:pt>
                <c:pt idx="13">
                  <c:v>29.473680000000002</c:v>
                </c:pt>
                <c:pt idx="14">
                  <c:v>28.99729</c:v>
                </c:pt>
                <c:pt idx="15">
                  <c:v>27.838830000000009</c:v>
                </c:pt>
                <c:pt idx="16">
                  <c:v>25.628139999999981</c:v>
                </c:pt>
                <c:pt idx="17">
                  <c:v>13.84615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4-0748-B9A1-44706C57A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110819920"/>
        <c:axId val="1110824336"/>
      </c:barChart>
      <c:catAx>
        <c:axId val="1110819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110824336"/>
        <c:crosses val="autoZero"/>
        <c:auto val="1"/>
        <c:lblAlgn val="ctr"/>
        <c:lblOffset val="100"/>
        <c:tickLblSkip val="1"/>
        <c:noMultiLvlLbl val="0"/>
      </c:catAx>
      <c:valAx>
        <c:axId val="111082433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7280036266183101"/>
              <c:y val="0.94222833483381496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i-FI"/>
          </a:p>
        </c:txPr>
        <c:crossAx val="1110819920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522862191897901"/>
          <c:y val="0"/>
          <c:w val="0.51660424646668901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Taul1!$A$5:$A$22</c:f>
              <c:strCache>
                <c:ptCount val="17"/>
                <c:pt idx="0">
                  <c:v>Sanomalehdet, n=95</c:v>
                </c:pt>
                <c:pt idx="1">
                  <c:v>Televisio, n=455</c:v>
                </c:pt>
                <c:pt idx="2">
                  <c:v>Snapchat, n=211</c:v>
                </c:pt>
                <c:pt idx="3">
                  <c:v>Youtube, n=488</c:v>
                </c:pt>
                <c:pt idx="4">
                  <c:v>WhatsApp, n=439</c:v>
                </c:pt>
                <c:pt idx="5">
                  <c:v>Instagram, n=228</c:v>
                </c:pt>
                <c:pt idx="6">
                  <c:v>TikTok, n=118</c:v>
                </c:pt>
                <c:pt idx="7">
                  <c:v>Reddit, n=35</c:v>
                </c:pt>
                <c:pt idx="8">
                  <c:v>Suoratoistopalvelut, n=398</c:v>
                </c:pt>
                <c:pt idx="9">
                  <c:v>Mobiilipelit, n=390</c:v>
                </c:pt>
                <c:pt idx="10">
                  <c:v>Facebook, n=87</c:v>
                </c:pt>
                <c:pt idx="11">
                  <c:v>Aikakauslehdet, n=273</c:v>
                </c:pt>
                <c:pt idx="12">
                  <c:v>Pocdastit, n=61</c:v>
                </c:pt>
                <c:pt idx="13">
                  <c:v>Kirjat, n=369</c:v>
                </c:pt>
                <c:pt idx="14">
                  <c:v>Konsoli- tai tietokonepelit, n=343</c:v>
                </c:pt>
                <c:pt idx="15">
                  <c:v>Suomalaisten medioiden nettisivut, n=84</c:v>
                </c:pt>
                <c:pt idx="16">
                  <c:v>Discord, n=38</c:v>
                </c:pt>
              </c:strCache>
            </c:strRef>
          </c:cat>
          <c:val>
            <c:numRef>
              <c:f>Taul1!$B$5:$B$22</c:f>
              <c:numCache>
                <c:formatCode>General</c:formatCode>
                <c:ptCount val="18"/>
                <c:pt idx="0">
                  <c:v>22.105260000000001</c:v>
                </c:pt>
                <c:pt idx="1">
                  <c:v>17.58241999999996</c:v>
                </c:pt>
                <c:pt idx="2">
                  <c:v>17.535550000000001</c:v>
                </c:pt>
                <c:pt idx="3">
                  <c:v>17.008199999999999</c:v>
                </c:pt>
                <c:pt idx="4">
                  <c:v>13.439640000000001</c:v>
                </c:pt>
                <c:pt idx="5">
                  <c:v>12.2807</c:v>
                </c:pt>
                <c:pt idx="6">
                  <c:v>10.16949</c:v>
                </c:pt>
                <c:pt idx="7">
                  <c:v>8.5714299999999994</c:v>
                </c:pt>
                <c:pt idx="8">
                  <c:v>8.2914600000000007</c:v>
                </c:pt>
                <c:pt idx="9">
                  <c:v>7.6923099999999964</c:v>
                </c:pt>
                <c:pt idx="10">
                  <c:v>6.8965499999999986</c:v>
                </c:pt>
                <c:pt idx="11">
                  <c:v>5.4945099999999956</c:v>
                </c:pt>
                <c:pt idx="12">
                  <c:v>4.9180299999999999</c:v>
                </c:pt>
                <c:pt idx="13">
                  <c:v>4.6070499999999956</c:v>
                </c:pt>
                <c:pt idx="14">
                  <c:v>4.0816299999999996</c:v>
                </c:pt>
                <c:pt idx="15">
                  <c:v>3.571429999999999</c:v>
                </c:pt>
                <c:pt idx="16">
                  <c:v>2.63158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2-4CBE-B095-DEC61E813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110671440"/>
        <c:axId val="1110655568"/>
      </c:barChart>
      <c:catAx>
        <c:axId val="1110671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110655568"/>
        <c:crosses val="autoZero"/>
        <c:auto val="1"/>
        <c:lblAlgn val="ctr"/>
        <c:lblOffset val="100"/>
        <c:tickLblSkip val="1"/>
        <c:noMultiLvlLbl val="0"/>
      </c:catAx>
      <c:valAx>
        <c:axId val="1110655568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87213455765602299"/>
              <c:y val="0.94809519477806803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i-FI"/>
          </a:p>
        </c:txPr>
        <c:crossAx val="1110671440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52552666476501"/>
          <c:y val="1.24203726972433E-2"/>
          <c:w val="0.66895782119647496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Taul1!$A$5:$A$12</c:f>
              <c:strCache>
                <c:ptCount val="8"/>
                <c:pt idx="0">
                  <c:v>SUKUPUOLI</c:v>
                </c:pt>
                <c:pt idx="1">
                  <c:v>Tyttö</c:v>
                </c:pt>
                <c:pt idx="2">
                  <c:v>Poika</c:v>
                </c:pt>
                <c:pt idx="3">
                  <c:v>Muu</c:v>
                </c:pt>
                <c:pt idx="4">
                  <c:v>IKÄRYHMÄ</c:v>
                </c:pt>
                <c:pt idx="5">
                  <c:v>7-9 vuotta</c:v>
                </c:pt>
                <c:pt idx="6">
                  <c:v>10-12 vuotta</c:v>
                </c:pt>
                <c:pt idx="7">
                  <c:v>13-15 vuotta</c:v>
                </c:pt>
              </c:strCache>
            </c:strRef>
          </c:cat>
          <c:val>
            <c:numRef>
              <c:f>Taul1!$B$5:$B$12</c:f>
              <c:numCache>
                <c:formatCode>0</c:formatCode>
                <c:ptCount val="8"/>
                <c:pt idx="1">
                  <c:v>47.118640000000013</c:v>
                </c:pt>
                <c:pt idx="2">
                  <c:v>52.881360000000001</c:v>
                </c:pt>
                <c:pt idx="3">
                  <c:v>0</c:v>
                </c:pt>
                <c:pt idx="5">
                  <c:v>27.796610000000001</c:v>
                </c:pt>
                <c:pt idx="6">
                  <c:v>41.69491</c:v>
                </c:pt>
                <c:pt idx="7">
                  <c:v>30.508469999999999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0-4410-87B5-3EAE2A1DC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6818560"/>
        <c:axId val="736822560"/>
      </c:barChart>
      <c:catAx>
        <c:axId val="7368185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736822560"/>
        <c:crosses val="autoZero"/>
        <c:auto val="1"/>
        <c:lblAlgn val="ctr"/>
        <c:lblOffset val="100"/>
        <c:tickLblSkip val="1"/>
        <c:noMultiLvlLbl val="0"/>
      </c:catAx>
      <c:valAx>
        <c:axId val="736822560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1495524499789604"/>
              <c:y val="0.913153486687559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736818560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63597358241901"/>
          <c:y val="0"/>
          <c:w val="0.62420080536534095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Taul1!$A$5:$A$12</c:f>
              <c:strCache>
                <c:ptCount val="8"/>
                <c:pt idx="0">
                  <c:v>SUKUPUOLI</c:v>
                </c:pt>
                <c:pt idx="1">
                  <c:v>Tyttö</c:v>
                </c:pt>
                <c:pt idx="2">
                  <c:v>Poika</c:v>
                </c:pt>
                <c:pt idx="3">
                  <c:v>Muu</c:v>
                </c:pt>
                <c:pt idx="4">
                  <c:v>IKÄRYHMÄ</c:v>
                </c:pt>
                <c:pt idx="5">
                  <c:v>7-9 vuotta</c:v>
                </c:pt>
                <c:pt idx="6">
                  <c:v>10-12 vuotta</c:v>
                </c:pt>
                <c:pt idx="7">
                  <c:v>13-15 vuotta</c:v>
                </c:pt>
              </c:strCache>
            </c:strRef>
          </c:cat>
          <c:val>
            <c:numRef>
              <c:f>Taul1!$B$5:$B$12</c:f>
              <c:numCache>
                <c:formatCode>0</c:formatCode>
                <c:ptCount val="8"/>
                <c:pt idx="1">
                  <c:v>17.97234999999996</c:v>
                </c:pt>
                <c:pt idx="2">
                  <c:v>82.027649999999994</c:v>
                </c:pt>
                <c:pt idx="3">
                  <c:v>0</c:v>
                </c:pt>
                <c:pt idx="5">
                  <c:v>33.640560000000001</c:v>
                </c:pt>
                <c:pt idx="6">
                  <c:v>37.788020000000003</c:v>
                </c:pt>
                <c:pt idx="7">
                  <c:v>28.571429999999999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1-F740-8175-8A94650E8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6365968"/>
        <c:axId val="1106434384"/>
      </c:barChart>
      <c:catAx>
        <c:axId val="736365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06434384"/>
        <c:crosses val="autoZero"/>
        <c:auto val="1"/>
        <c:lblAlgn val="ctr"/>
        <c:lblOffset val="100"/>
        <c:tickLblSkip val="1"/>
        <c:noMultiLvlLbl val="0"/>
      </c:catAx>
      <c:valAx>
        <c:axId val="1106434384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86455405186214296"/>
              <c:y val="0.94673086052511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736365968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282713761449098"/>
          <c:y val="0"/>
          <c:w val="0.56494451695944303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 vastaajat, n=529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Taul1!$A$5:$A$15</c:f>
              <c:strCache>
                <c:ptCount val="11"/>
                <c:pt idx="0">
                  <c:v>Snapchat</c:v>
                </c:pt>
                <c:pt idx="1">
                  <c:v>TikTok</c:v>
                </c:pt>
                <c:pt idx="2">
                  <c:v>Sanomalehdet</c:v>
                </c:pt>
                <c:pt idx="3">
                  <c:v>Facebook</c:v>
                </c:pt>
                <c:pt idx="4">
                  <c:v>Suom. medioiden nettisivut</c:v>
                </c:pt>
                <c:pt idx="5">
                  <c:v>Podcastit</c:v>
                </c:pt>
                <c:pt idx="6">
                  <c:v>Twitch</c:v>
                </c:pt>
                <c:pt idx="7">
                  <c:v>Discord</c:v>
                </c:pt>
                <c:pt idx="8">
                  <c:v>Reddit</c:v>
                </c:pt>
                <c:pt idx="9">
                  <c:v>Jodel</c:v>
                </c:pt>
                <c:pt idx="10">
                  <c:v>Like</c:v>
                </c:pt>
              </c:strCache>
            </c:strRef>
          </c:cat>
          <c:val>
            <c:numRef>
              <c:f>Taul1!$B$5:$B$15</c:f>
              <c:numCache>
                <c:formatCode>General</c:formatCode>
                <c:ptCount val="11"/>
                <c:pt idx="0">
                  <c:v>40</c:v>
                </c:pt>
                <c:pt idx="1">
                  <c:v>22</c:v>
                </c:pt>
                <c:pt idx="2">
                  <c:v>18</c:v>
                </c:pt>
                <c:pt idx="3">
                  <c:v>16</c:v>
                </c:pt>
                <c:pt idx="4">
                  <c:v>16</c:v>
                </c:pt>
                <c:pt idx="5">
                  <c:v>12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E-4153-A6B3-4ACB16D14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52912928"/>
        <c:axId val="1052906368"/>
      </c:barChart>
      <c:catAx>
        <c:axId val="10529129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 b="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052906368"/>
        <c:crosses val="autoZero"/>
        <c:auto val="1"/>
        <c:lblAlgn val="ctr"/>
        <c:lblOffset val="100"/>
        <c:tickLblSkip val="1"/>
        <c:noMultiLvlLbl val="0"/>
      </c:catAx>
      <c:valAx>
        <c:axId val="1052906368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defRPr>
                </a:pPr>
                <a:r>
                  <a:rPr lang="fi-FI" sz="1000" b="0" dirty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110137223141201"/>
              <c:y val="0.93563092633114497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052912928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318128650678"/>
          <c:y val="0"/>
          <c:w val="0.61044554295347897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Taul1!$A$5:$A$12</c:f>
              <c:strCache>
                <c:ptCount val="8"/>
                <c:pt idx="0">
                  <c:v>SUKUPUOLI</c:v>
                </c:pt>
                <c:pt idx="1">
                  <c:v>Tyttö</c:v>
                </c:pt>
                <c:pt idx="2">
                  <c:v>Poika</c:v>
                </c:pt>
                <c:pt idx="3">
                  <c:v>Muu</c:v>
                </c:pt>
                <c:pt idx="4">
                  <c:v>IKÄRYHMÄ</c:v>
                </c:pt>
                <c:pt idx="5">
                  <c:v>7-9 vuotta</c:v>
                </c:pt>
                <c:pt idx="6">
                  <c:v>10-12 vuotta</c:v>
                </c:pt>
                <c:pt idx="7">
                  <c:v>13-15 vuotta</c:v>
                </c:pt>
              </c:strCache>
            </c:strRef>
          </c:cat>
          <c:val>
            <c:numRef>
              <c:f>Taul1!$B$5:$B$12</c:f>
              <c:numCache>
                <c:formatCode>0</c:formatCode>
                <c:ptCount val="8"/>
                <c:pt idx="1">
                  <c:v>64.550259999999994</c:v>
                </c:pt>
                <c:pt idx="2">
                  <c:v>34.920630000000003</c:v>
                </c:pt>
                <c:pt idx="3">
                  <c:v>0.52910000000000001</c:v>
                </c:pt>
                <c:pt idx="5">
                  <c:v>4.2328000000000001</c:v>
                </c:pt>
                <c:pt idx="6">
                  <c:v>35.978840000000012</c:v>
                </c:pt>
                <c:pt idx="7">
                  <c:v>59.788360000000011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8-4BE1-94CC-DA4C4AF49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4120784"/>
        <c:axId val="1114113584"/>
      </c:barChart>
      <c:catAx>
        <c:axId val="1114120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4113584"/>
        <c:crosses val="autoZero"/>
        <c:auto val="1"/>
        <c:lblAlgn val="ctr"/>
        <c:lblOffset val="100"/>
        <c:tickLblSkip val="1"/>
        <c:noMultiLvlLbl val="0"/>
      </c:catAx>
      <c:valAx>
        <c:axId val="1114113584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2825596562428103"/>
              <c:y val="0.92133163110243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4120784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87578568688801"/>
          <c:y val="0"/>
          <c:w val="0.67012695618522999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Taul1!$A$5:$A$12</c:f>
              <c:strCache>
                <c:ptCount val="8"/>
                <c:pt idx="0">
                  <c:v>SUKUPUOLI</c:v>
                </c:pt>
                <c:pt idx="1">
                  <c:v>Tyttö</c:v>
                </c:pt>
                <c:pt idx="2">
                  <c:v>Poika</c:v>
                </c:pt>
                <c:pt idx="3">
                  <c:v>Muu</c:v>
                </c:pt>
                <c:pt idx="4">
                  <c:v>IKÄRYHMÄ</c:v>
                </c:pt>
                <c:pt idx="5">
                  <c:v>7-9 vuotta</c:v>
                </c:pt>
                <c:pt idx="6">
                  <c:v>10-12 vuotta</c:v>
                </c:pt>
                <c:pt idx="7">
                  <c:v>13-15 vuotta</c:v>
                </c:pt>
              </c:strCache>
            </c:strRef>
          </c:cat>
          <c:val>
            <c:numRef>
              <c:f>Taul1!$B$5:$B$12</c:f>
              <c:numCache>
                <c:formatCode>0</c:formatCode>
                <c:ptCount val="8"/>
                <c:pt idx="1">
                  <c:v>67.796610000000001</c:v>
                </c:pt>
                <c:pt idx="2">
                  <c:v>31.63842</c:v>
                </c:pt>
                <c:pt idx="3">
                  <c:v>0.56496999999999997</c:v>
                </c:pt>
                <c:pt idx="5">
                  <c:v>28.24859</c:v>
                </c:pt>
                <c:pt idx="6">
                  <c:v>28.813559999999999</c:v>
                </c:pt>
                <c:pt idx="7">
                  <c:v>42.937849999999997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4-4782-841A-09E42CF6C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4244688"/>
        <c:axId val="1114248688"/>
      </c:barChart>
      <c:catAx>
        <c:axId val="11142446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4248688"/>
        <c:crosses val="autoZero"/>
        <c:auto val="1"/>
        <c:lblAlgn val="ctr"/>
        <c:lblOffset val="100"/>
        <c:tickLblSkip val="1"/>
        <c:noMultiLvlLbl val="0"/>
      </c:catAx>
      <c:valAx>
        <c:axId val="1114248688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2604136060130104"/>
              <c:y val="0.9109803776189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4244688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41240728883399"/>
          <c:y val="0"/>
          <c:w val="0.66164978178397105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Taul1!$A$5:$A$12</c:f>
              <c:strCache>
                <c:ptCount val="8"/>
                <c:pt idx="0">
                  <c:v>SUKUPUOLI</c:v>
                </c:pt>
                <c:pt idx="1">
                  <c:v>Tyttö</c:v>
                </c:pt>
                <c:pt idx="2">
                  <c:v>Poika</c:v>
                </c:pt>
                <c:pt idx="3">
                  <c:v>Muu</c:v>
                </c:pt>
                <c:pt idx="4">
                  <c:v>IKÄRYHMÄ</c:v>
                </c:pt>
                <c:pt idx="5">
                  <c:v>7-9 vuotta</c:v>
                </c:pt>
                <c:pt idx="6">
                  <c:v>10-12 vuotta</c:v>
                </c:pt>
                <c:pt idx="7">
                  <c:v>13-15 vuotta</c:v>
                </c:pt>
              </c:strCache>
            </c:strRef>
          </c:cat>
          <c:val>
            <c:numRef>
              <c:f>Taul1!$B$5:$B$12</c:f>
              <c:numCache>
                <c:formatCode>0</c:formatCode>
                <c:ptCount val="8"/>
                <c:pt idx="1">
                  <c:v>63.030299999999997</c:v>
                </c:pt>
                <c:pt idx="2">
                  <c:v>36.363639999999997</c:v>
                </c:pt>
                <c:pt idx="3">
                  <c:v>0.60606000000000004</c:v>
                </c:pt>
                <c:pt idx="5">
                  <c:v>49.090920000000011</c:v>
                </c:pt>
                <c:pt idx="6">
                  <c:v>33.939400000000013</c:v>
                </c:pt>
                <c:pt idx="7">
                  <c:v>16.9697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4-474A-8781-E00990267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1114135968"/>
        <c:axId val="1114127408"/>
      </c:barChart>
      <c:catAx>
        <c:axId val="1114135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4127408"/>
        <c:crosses val="autoZero"/>
        <c:auto val="1"/>
        <c:lblAlgn val="ctr"/>
        <c:lblOffset val="100"/>
        <c:tickLblSkip val="1"/>
        <c:noMultiLvlLbl val="0"/>
      </c:catAx>
      <c:valAx>
        <c:axId val="1114127408"/>
        <c:scaling>
          <c:orientation val="minMax"/>
          <c:max val="100"/>
          <c:min val="0"/>
        </c:scaling>
        <c:delete val="0"/>
        <c:axPos val="t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2144110491558295"/>
              <c:y val="0.92077873023985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4135968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8272068104599"/>
          <c:y val="0"/>
          <c:w val="0.71391851173035104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Taul1!$A$5:$A$12</c:f>
              <c:strCache>
                <c:ptCount val="8"/>
                <c:pt idx="0">
                  <c:v>SUKUPUOLI</c:v>
                </c:pt>
                <c:pt idx="1">
                  <c:v>Tyttö</c:v>
                </c:pt>
                <c:pt idx="2">
                  <c:v>Poika</c:v>
                </c:pt>
                <c:pt idx="3">
                  <c:v>Muu</c:v>
                </c:pt>
                <c:pt idx="4">
                  <c:v>IKÄRYHMÄ</c:v>
                </c:pt>
                <c:pt idx="5">
                  <c:v>7-9 vuotta</c:v>
                </c:pt>
                <c:pt idx="6">
                  <c:v>10-12 vuotta</c:v>
                </c:pt>
                <c:pt idx="7">
                  <c:v>13-15 vuotta</c:v>
                </c:pt>
              </c:strCache>
            </c:strRef>
          </c:cat>
          <c:val>
            <c:numRef>
              <c:f>Taul1!$B$5:$B$12</c:f>
              <c:numCache>
                <c:formatCode>0</c:formatCode>
                <c:ptCount val="8"/>
                <c:pt idx="1">
                  <c:v>45.161290000000001</c:v>
                </c:pt>
                <c:pt idx="2">
                  <c:v>54.838709999999999</c:v>
                </c:pt>
                <c:pt idx="3">
                  <c:v>0</c:v>
                </c:pt>
                <c:pt idx="5">
                  <c:v>29.032260000000001</c:v>
                </c:pt>
                <c:pt idx="6">
                  <c:v>12.903230000000001</c:v>
                </c:pt>
                <c:pt idx="7">
                  <c:v>58.064520000000002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F-428F-B9FF-604914165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13860400"/>
        <c:axId val="1113864288"/>
      </c:barChart>
      <c:catAx>
        <c:axId val="1113860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113864288"/>
        <c:crosses val="autoZero"/>
        <c:auto val="1"/>
        <c:lblAlgn val="ctr"/>
        <c:lblOffset val="100"/>
        <c:tickLblSkip val="1"/>
        <c:noMultiLvlLbl val="0"/>
      </c:catAx>
      <c:valAx>
        <c:axId val="1113864288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0.96254335260115598"/>
              <c:y val="0.832070815182684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1000"/>
            </a:pPr>
            <a:endParaRPr lang="fi-FI"/>
          </a:p>
        </c:txPr>
        <c:crossAx val="1113860400"/>
        <c:crosses val="autoZero"/>
        <c:crossBetween val="between"/>
        <c:majorUnit val="1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669158061649"/>
          <c:y val="0.23437255214199501"/>
          <c:w val="0.71090084881899995"/>
          <c:h val="0.6726689622403699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Taul1!$B$4</c:f>
              <c:strCache>
                <c:ptCount val="1"/>
                <c:pt idx="0">
                  <c:v>Päivittäin tai
lähes päivittäin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Kirjoja</c:v>
                </c:pt>
                <c:pt idx="1">
                  <c:v>Aikakauslehtiä</c:v>
                </c:pt>
                <c:pt idx="2">
                  <c:v>Sanomalehtiä</c:v>
                </c:pt>
                <c:pt idx="3">
                  <c:v>Suomalaisten
medioiden nettisivuja</c:v>
                </c:pt>
                <c:pt idx="4">
                  <c:v>Blogeja</c:v>
                </c:pt>
              </c:strCache>
            </c:strRef>
          </c:cat>
          <c:val>
            <c:numRef>
              <c:f>Taul1!$B$5:$B$9</c:f>
              <c:numCache>
                <c:formatCode>0</c:formatCode>
                <c:ptCount val="5"/>
                <c:pt idx="0">
                  <c:v>32.325140000000012</c:v>
                </c:pt>
                <c:pt idx="1">
                  <c:v>15.68998</c:v>
                </c:pt>
                <c:pt idx="2">
                  <c:v>6.04915</c:v>
                </c:pt>
                <c:pt idx="3">
                  <c:v>5.8601099999999962</c:v>
                </c:pt>
                <c:pt idx="4">
                  <c:v>5.4820399999999996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6-4399-BD81-C88E65F98A2C}"/>
            </c:ext>
          </c:extLst>
        </c:ser>
        <c:ser>
          <c:idx val="2"/>
          <c:order val="1"/>
          <c:tx>
            <c:strRef>
              <c:f>Taul1!$C$4</c:f>
              <c:strCache>
                <c:ptCount val="1"/>
                <c:pt idx="0">
                  <c:v>Viikoittain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96-4399-BD81-C88E65F98A2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Kirjoja</c:v>
                </c:pt>
                <c:pt idx="1">
                  <c:v>Aikakauslehtiä</c:v>
                </c:pt>
                <c:pt idx="2">
                  <c:v>Sanomalehtiä</c:v>
                </c:pt>
                <c:pt idx="3">
                  <c:v>Suomalaisten
medioiden nettisivuja</c:v>
                </c:pt>
                <c:pt idx="4">
                  <c:v>Blogeja</c:v>
                </c:pt>
              </c:strCache>
            </c:strRef>
          </c:cat>
          <c:val>
            <c:numRef>
              <c:f>Taul1!$C$5:$C$9</c:f>
              <c:numCache>
                <c:formatCode>0</c:formatCode>
                <c:ptCount val="5"/>
                <c:pt idx="0">
                  <c:v>26.654060000000001</c:v>
                </c:pt>
                <c:pt idx="1">
                  <c:v>30.43478</c:v>
                </c:pt>
                <c:pt idx="2">
                  <c:v>11.34216</c:v>
                </c:pt>
                <c:pt idx="3">
                  <c:v>11.153119999999999</c:v>
                </c:pt>
                <c:pt idx="4">
                  <c:v>8.8846900000000026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6-4399-BD81-C88E65F98A2C}"/>
            </c:ext>
          </c:extLst>
        </c:ser>
        <c:ser>
          <c:idx val="4"/>
          <c:order val="2"/>
          <c:tx>
            <c:strRef>
              <c:f>Taul1!$D$4</c:f>
              <c:strCache>
                <c:ptCount val="1"/>
                <c:pt idx="0">
                  <c:v>Kuukausittain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Kirjoja</c:v>
                </c:pt>
                <c:pt idx="1">
                  <c:v>Aikakauslehtiä</c:v>
                </c:pt>
                <c:pt idx="2">
                  <c:v>Sanomalehtiä</c:v>
                </c:pt>
                <c:pt idx="3">
                  <c:v>Suomalaisten
medioiden nettisivuja</c:v>
                </c:pt>
                <c:pt idx="4">
                  <c:v>Blogeja</c:v>
                </c:pt>
              </c:strCache>
            </c:strRef>
          </c:cat>
          <c:val>
            <c:numRef>
              <c:f>Taul1!$D$5:$D$9</c:f>
              <c:numCache>
                <c:formatCode>0</c:formatCode>
                <c:ptCount val="5"/>
                <c:pt idx="0">
                  <c:v>15.50095</c:v>
                </c:pt>
                <c:pt idx="1">
                  <c:v>21.17202</c:v>
                </c:pt>
                <c:pt idx="2">
                  <c:v>13.043480000000001</c:v>
                </c:pt>
                <c:pt idx="3">
                  <c:v>14.555770000000001</c:v>
                </c:pt>
                <c:pt idx="4">
                  <c:v>7.9395100000000003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6-4399-BD81-C88E65F98A2C}"/>
            </c:ext>
          </c:extLst>
        </c:ser>
        <c:ser>
          <c:idx val="5"/>
          <c:order val="3"/>
          <c:tx>
            <c:strRef>
              <c:f>Taul1!$E$4</c:f>
              <c:strCache>
                <c:ptCount val="1"/>
                <c:pt idx="0">
                  <c:v>Muutaman
kerran vuodessa</c:v>
                </c:pt>
              </c:strCache>
            </c:strRef>
          </c:tx>
          <c:spPr>
            <a:solidFill>
              <a:srgbClr val="F4A89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Kirjoja</c:v>
                </c:pt>
                <c:pt idx="1">
                  <c:v>Aikakauslehtiä</c:v>
                </c:pt>
                <c:pt idx="2">
                  <c:v>Sanomalehtiä</c:v>
                </c:pt>
                <c:pt idx="3">
                  <c:v>Suomalaisten
medioiden nettisivuja</c:v>
                </c:pt>
                <c:pt idx="4">
                  <c:v>Blogeja</c:v>
                </c:pt>
              </c:strCache>
            </c:strRef>
          </c:cat>
          <c:val>
            <c:numRef>
              <c:f>Taul1!$E$5:$E$9</c:f>
              <c:numCache>
                <c:formatCode>0</c:formatCode>
                <c:ptCount val="5"/>
                <c:pt idx="0">
                  <c:v>18.903590000000001</c:v>
                </c:pt>
                <c:pt idx="1">
                  <c:v>16.824200000000001</c:v>
                </c:pt>
                <c:pt idx="2">
                  <c:v>23.818529999999999</c:v>
                </c:pt>
                <c:pt idx="3">
                  <c:v>20.982990000000001</c:v>
                </c:pt>
                <c:pt idx="4">
                  <c:v>17.01323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6-4399-BD81-C88E65F98A2C}"/>
            </c:ext>
          </c:extLst>
        </c:ser>
        <c:ser>
          <c:idx val="6"/>
          <c:order val="4"/>
          <c:tx>
            <c:strRef>
              <c:f>Taul1!$F$4</c:f>
              <c:strCache>
                <c:ptCount val="1"/>
                <c:pt idx="0">
                  <c:v>En koskaan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Kirjoja</c:v>
                </c:pt>
                <c:pt idx="1">
                  <c:v>Aikakauslehtiä</c:v>
                </c:pt>
                <c:pt idx="2">
                  <c:v>Sanomalehtiä</c:v>
                </c:pt>
                <c:pt idx="3">
                  <c:v>Suomalaisten
medioiden nettisivuja</c:v>
                </c:pt>
                <c:pt idx="4">
                  <c:v>Blogeja</c:v>
                </c:pt>
              </c:strCache>
            </c:strRef>
          </c:cat>
          <c:val>
            <c:numRef>
              <c:f>Taul1!$F$5:$F$9</c:f>
              <c:numCache>
                <c:formatCode>0</c:formatCode>
                <c:ptCount val="5"/>
                <c:pt idx="0">
                  <c:v>6.6162599999999987</c:v>
                </c:pt>
                <c:pt idx="1">
                  <c:v>15.879020000000001</c:v>
                </c:pt>
                <c:pt idx="2">
                  <c:v>45.746690000000001</c:v>
                </c:pt>
                <c:pt idx="3">
                  <c:v>47.44802</c:v>
                </c:pt>
                <c:pt idx="4">
                  <c:v>60.680529999999997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96-4399-BD81-C88E65F98A2C}"/>
            </c:ext>
          </c:extLst>
        </c:ser>
        <c:ser>
          <c:idx val="0"/>
          <c:order val="5"/>
          <c:tx>
            <c:strRef>
              <c:f>Taul1!$G$4</c:f>
              <c:strCache>
                <c:ptCount val="1"/>
                <c:pt idx="0">
                  <c:v>Lukupäivää per vuosi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Taul1!$A$5:$A$9</c:f>
              <c:strCache>
                <c:ptCount val="5"/>
                <c:pt idx="0">
                  <c:v>Kirjoja</c:v>
                </c:pt>
                <c:pt idx="1">
                  <c:v>Aikakauslehtiä</c:v>
                </c:pt>
                <c:pt idx="2">
                  <c:v>Sanomalehtiä</c:v>
                </c:pt>
                <c:pt idx="3">
                  <c:v>Suomalaisten
medioiden nettisivuja</c:v>
                </c:pt>
                <c:pt idx="4">
                  <c:v>Blogeja</c:v>
                </c:pt>
              </c:strCache>
            </c:strRef>
          </c:cat>
          <c:val>
            <c:numRef>
              <c:f>Taul1!$G$5:$G$9</c:f>
              <c:numCache>
                <c:formatCode>0.00</c:formatCode>
                <c:ptCount val="5"/>
                <c:pt idx="0">
                  <c:v>134.2740939</c:v>
                </c:pt>
                <c:pt idx="1">
                  <c:v>76.139880999999946</c:v>
                </c:pt>
                <c:pt idx="2">
                  <c:v>30.257091174290881</c:v>
                </c:pt>
                <c:pt idx="3">
                  <c:v>29.565203043479681</c:v>
                </c:pt>
                <c:pt idx="4">
                  <c:v>26.09262289999997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96-4399-BD81-C88E65F98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1070128"/>
        <c:axId val="741074800"/>
      </c:barChart>
      <c:catAx>
        <c:axId val="7410701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741074800"/>
        <c:crosses val="autoZero"/>
        <c:auto val="1"/>
        <c:lblAlgn val="ctr"/>
        <c:lblOffset val="100"/>
        <c:tickLblSkip val="1"/>
        <c:noMultiLvlLbl val="0"/>
      </c:catAx>
      <c:valAx>
        <c:axId val="741074800"/>
        <c:scaling>
          <c:orientation val="minMax"/>
          <c:max val="101"/>
          <c:min val="0"/>
        </c:scaling>
        <c:delete val="0"/>
        <c:axPos val="t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 b="1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4843384605804504"/>
              <c:y val="0.90465385555163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741070128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2947545001905095E-2"/>
          <c:w val="1"/>
          <c:h val="0.138748540552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44116283507405E-2"/>
          <c:y val="0.18115556942886801"/>
          <c:w val="0.73630090201270304"/>
          <c:h val="0.75756304779373496"/>
        </c:manualLayout>
      </c:layout>
      <c:doughnutChart>
        <c:varyColors val="1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D-41FE-BC88-B5B6970EE5D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D-41FE-BC88-B5B6970EE5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D-41FE-BC88-B5B6970EE5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2D-41FE-BC88-B5B6970EE5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2D-41FE-BC88-B5B6970EE5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2D-41FE-BC88-B5B6970EE5D1}"/>
              </c:ext>
            </c:extLst>
          </c:dPt>
          <c:dLbls>
            <c:dLbl>
              <c:idx val="1"/>
              <c:layout>
                <c:manualLayout>
                  <c:x val="2.3404919076081602E-3"/>
                  <c:y val="8.13657755937306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2D-41FE-BC88-B5B6970EE5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Taul1!$A$5:$A$6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Taul1!$B$5:$B$6</c:f>
              <c:numCache>
                <c:formatCode>0</c:formatCode>
                <c:ptCount val="2"/>
                <c:pt idx="0">
                  <c:v>35.349719999999998</c:v>
                </c:pt>
                <c:pt idx="1">
                  <c:v>64.650279999999981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2D-41FE-BC88-B5B6970EE5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44116283507405E-2"/>
          <c:y val="0.18115556942886801"/>
          <c:w val="0.73630090201270304"/>
          <c:h val="0.75756304779373496"/>
        </c:manualLayout>
      </c:layout>
      <c:doughnutChart>
        <c:varyColors val="1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F2-44F7-ADE9-251E41AD28E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F2-44F7-ADE9-251E41AD28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F2-44F7-ADE9-251E41AD28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EB-49A1-A05F-158680478B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EB-49A1-A05F-158680478B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F2-44F7-ADE9-251E41AD28EC}"/>
              </c:ext>
            </c:extLst>
          </c:dPt>
          <c:dLbls>
            <c:dLbl>
              <c:idx val="1"/>
              <c:layout>
                <c:manualLayout>
                  <c:x val="2.3404919076081602E-3"/>
                  <c:y val="8.13657755937306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F2-44F7-ADE9-251E41AD28E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Taul1!$A$5:$A$6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Taul1!$B$5:$B$6</c:f>
              <c:numCache>
                <c:formatCode>0</c:formatCode>
                <c:ptCount val="2"/>
                <c:pt idx="0">
                  <c:v>61.436669999999999</c:v>
                </c:pt>
                <c:pt idx="1">
                  <c:v>38.563330000000001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F2-44F7-ADE9-251E41AD28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27810421363503"/>
          <c:y val="0.76382208636322102"/>
          <c:w val="0.158721895786365"/>
          <c:h val="0.1598802614390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03407412447403"/>
          <c:y val="1.44863973299402E-2"/>
          <c:w val="0.64601446460884504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7AC3B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902-7F47-8E18-AEFC1AEDBD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02-7F47-8E18-AEFC1AEDBD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02-7F47-8E18-AEFC1AEDBD6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Aku Ankka yht.</c:v>
                </c:pt>
                <c:pt idx="1">
                  <c:v>Aku Ankka</c:v>
                </c:pt>
                <c:pt idx="2">
                  <c:v>Koululainen</c:v>
                </c:pt>
                <c:pt idx="3">
                  <c:v>Aku Ankka Juniori</c:v>
                </c:pt>
                <c:pt idx="4">
                  <c:v>Demi</c:v>
                </c:pt>
                <c:pt idx="5">
                  <c:v>Prinsessa</c:v>
                </c:pt>
                <c:pt idx="6">
                  <c:v>Hevoshullu</c:v>
                </c:pt>
                <c:pt idx="7">
                  <c:v>Bamse</c:v>
                </c:pt>
                <c:pt idx="8">
                  <c:v>Apu Juniori</c:v>
                </c:pt>
                <c:pt idx="9">
                  <c:v>Tiede</c:v>
                </c:pt>
                <c:pt idx="10">
                  <c:v>Jääkiekkolehti</c:v>
                </c:pt>
                <c:pt idx="11">
                  <c:v>Tähdet ja avaruus</c:v>
                </c:pt>
                <c:pt idx="12">
                  <c:v>Mikrobitti</c:v>
                </c:pt>
                <c:pt idx="13">
                  <c:v>Muu</c:v>
                </c:pt>
              </c:strCache>
            </c:strRef>
          </c:cat>
          <c:val>
            <c:numRef>
              <c:f>Taul1!$B$6:$B$19</c:f>
              <c:numCache>
                <c:formatCode>0</c:formatCode>
                <c:ptCount val="14"/>
                <c:pt idx="0">
                  <c:v>61.691540000000003</c:v>
                </c:pt>
                <c:pt idx="1">
                  <c:v>53.731340000000003</c:v>
                </c:pt>
                <c:pt idx="2">
                  <c:v>13.432840000000001</c:v>
                </c:pt>
                <c:pt idx="3">
                  <c:v>10.945270000000001</c:v>
                </c:pt>
                <c:pt idx="4">
                  <c:v>8.9552200000000006</c:v>
                </c:pt>
                <c:pt idx="5">
                  <c:v>7.9602000000000004</c:v>
                </c:pt>
                <c:pt idx="6">
                  <c:v>5.9701500000000003</c:v>
                </c:pt>
                <c:pt idx="7">
                  <c:v>2.4875600000000002</c:v>
                </c:pt>
                <c:pt idx="8">
                  <c:v>1.9900500000000001</c:v>
                </c:pt>
                <c:pt idx="9">
                  <c:v>1.9900500000000001</c:v>
                </c:pt>
                <c:pt idx="10">
                  <c:v>1.49254</c:v>
                </c:pt>
                <c:pt idx="11">
                  <c:v>1.49254</c:v>
                </c:pt>
                <c:pt idx="12">
                  <c:v>0.49751000000000001</c:v>
                </c:pt>
                <c:pt idx="13">
                  <c:v>17.412939999999999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0-4332-90C8-CAB603B3A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7096752"/>
        <c:axId val="1104575056"/>
      </c:barChart>
      <c:catAx>
        <c:axId val="737096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04575056"/>
        <c:crosses val="autoZero"/>
        <c:auto val="1"/>
        <c:lblAlgn val="ctr"/>
        <c:lblOffset val="100"/>
        <c:tickLblSkip val="1"/>
        <c:noMultiLvlLbl val="0"/>
      </c:catAx>
      <c:valAx>
        <c:axId val="1104575056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 sz="800" b="1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578369919286899"/>
              <c:y val="0.942718794500347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737096752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835751525531"/>
          <c:y val="1.7996557489363099E-3"/>
          <c:w val="0.62775174576895498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 vastaajat, n=529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Taul1!$A$5:$A$25</c:f>
              <c:strCache>
                <c:ptCount val="21"/>
                <c:pt idx="0">
                  <c:v>Yle Areena</c:v>
                </c:pt>
                <c:pt idx="1">
                  <c:v>Aku Ankka</c:v>
                </c:pt>
                <c:pt idx="2">
                  <c:v>Ruutu</c:v>
                </c:pt>
                <c:pt idx="3">
                  <c:v>Pelit-lehti</c:v>
                </c:pt>
                <c:pt idx="4">
                  <c:v>Koululainen</c:v>
                </c:pt>
                <c:pt idx="5">
                  <c:v>Top Model</c:v>
                </c:pt>
                <c:pt idx="6">
                  <c:v>Demi</c:v>
                </c:pt>
                <c:pt idx="7">
                  <c:v>Hevoshullu</c:v>
                </c:pt>
                <c:pt idx="8">
                  <c:v>Tiede-lehti</c:v>
                </c:pt>
                <c:pt idx="9">
                  <c:v>Tieteen Kuvalehti</c:v>
                </c:pt>
                <c:pt idx="10">
                  <c:v>Urheilulehti</c:v>
                </c:pt>
                <c:pt idx="11">
                  <c:v>Suomen Luonto</c:v>
                </c:pt>
                <c:pt idx="12">
                  <c:v>Jääkiekkolehti</c:v>
                </c:pt>
                <c:pt idx="13">
                  <c:v>Seiska</c:v>
                </c:pt>
                <c:pt idx="14">
                  <c:v>Tekniikan Maailma</c:v>
                </c:pt>
                <c:pt idx="15">
                  <c:v>Cosmopolitan</c:v>
                </c:pt>
                <c:pt idx="16">
                  <c:v>Apu Juniori</c:v>
                </c:pt>
                <c:pt idx="17">
                  <c:v>Erä-lehti</c:v>
                </c:pt>
                <c:pt idx="18">
                  <c:v>Pirkka</c:v>
                </c:pt>
                <c:pt idx="19">
                  <c:v>Trendi</c:v>
                </c:pt>
                <c:pt idx="20">
                  <c:v>Yhteishyvä</c:v>
                </c:pt>
              </c:strCache>
            </c:strRef>
          </c:cat>
          <c:val>
            <c:numRef>
              <c:f>Taul1!$B$5:$B$25</c:f>
              <c:numCache>
                <c:formatCode>0</c:formatCode>
                <c:ptCount val="21"/>
                <c:pt idx="0">
                  <c:v>49.527410000000003</c:v>
                </c:pt>
                <c:pt idx="1">
                  <c:v>48.582230000000003</c:v>
                </c:pt>
                <c:pt idx="2">
                  <c:v>39.319470000000003</c:v>
                </c:pt>
                <c:pt idx="3">
                  <c:v>20.226839999999999</c:v>
                </c:pt>
                <c:pt idx="4">
                  <c:v>17.958410000000001</c:v>
                </c:pt>
                <c:pt idx="5">
                  <c:v>13.799620000000001</c:v>
                </c:pt>
                <c:pt idx="6">
                  <c:v>10.964079999999999</c:v>
                </c:pt>
                <c:pt idx="7">
                  <c:v>9.8298700000000014</c:v>
                </c:pt>
                <c:pt idx="8">
                  <c:v>9.6408299999999993</c:v>
                </c:pt>
                <c:pt idx="9">
                  <c:v>9.0737200000000016</c:v>
                </c:pt>
                <c:pt idx="10">
                  <c:v>8.3175799999999995</c:v>
                </c:pt>
                <c:pt idx="11">
                  <c:v>5.8601099999999962</c:v>
                </c:pt>
                <c:pt idx="12">
                  <c:v>5.6710799999999999</c:v>
                </c:pt>
                <c:pt idx="13">
                  <c:v>5.6710799999999999</c:v>
                </c:pt>
                <c:pt idx="14">
                  <c:v>5.2930099999999998</c:v>
                </c:pt>
                <c:pt idx="15">
                  <c:v>5.1039699999999986</c:v>
                </c:pt>
                <c:pt idx="16">
                  <c:v>4.9149299999999956</c:v>
                </c:pt>
                <c:pt idx="17">
                  <c:v>3.969749999999999</c:v>
                </c:pt>
                <c:pt idx="18">
                  <c:v>3.969749999999999</c:v>
                </c:pt>
                <c:pt idx="19">
                  <c:v>1.89036</c:v>
                </c:pt>
                <c:pt idx="20">
                  <c:v>0.75614000000000003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E-4153-A6B3-4ACB16D14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06439104"/>
        <c:axId val="1106911440"/>
      </c:barChart>
      <c:catAx>
        <c:axId val="1106439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06911440"/>
        <c:crosses val="autoZero"/>
        <c:auto val="1"/>
        <c:lblAlgn val="ctr"/>
        <c:lblOffset val="100"/>
        <c:tickLblSkip val="1"/>
        <c:noMultiLvlLbl val="0"/>
      </c:catAx>
      <c:valAx>
        <c:axId val="1106911440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defRPr>
                </a:pPr>
                <a:r>
                  <a:rPr lang="fi-FI" b="0" dirty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5775379883266398"/>
              <c:y val="0.94901903217781103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106439104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002406416415699"/>
          <c:y val="3.15305225796447E-3"/>
          <c:w val="0.43382701230451698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 vastaajat, n=445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Taul1!$A$5:$A$23</c:f>
              <c:strCache>
                <c:ptCount val="19"/>
                <c:pt idx="0">
                  <c:v>Kiinnostavia, hyviä juttuja</c:v>
                </c:pt>
                <c:pt idx="1">
                  <c:v>Hauskoja, kivoja</c:v>
                </c:pt>
                <c:pt idx="2">
                  <c:v>Aku Ankka</c:v>
                </c:pt>
                <c:pt idx="3">
                  <c:v>Tottumus, ajanviete</c:v>
                </c:pt>
                <c:pt idx="4">
                  <c:v>Mukavampia / selkeämpiä kuin sähköiset</c:v>
                </c:pt>
                <c:pt idx="5">
                  <c:v>Saa tietoa</c:v>
                </c:pt>
                <c:pt idx="6">
                  <c:v>Sarjakuvat</c:v>
                </c:pt>
                <c:pt idx="7">
                  <c:v>Kuvia</c:v>
                </c:pt>
                <c:pt idx="8">
                  <c:v>Uutiset / ajankohtaiset asiat</c:v>
                </c:pt>
                <c:pt idx="9">
                  <c:v>Testit / tehtävät</c:v>
                </c:pt>
                <c:pt idx="10">
                  <c:v>Ei tarvitse sähköä / nettiä / kännykkää</c:v>
                </c:pt>
                <c:pt idx="11">
                  <c:v>Hyvää iltaluettavaa, voi lukea sängyssä</c:v>
                </c:pt>
                <c:pt idx="12">
                  <c:v>Voi lukea moneen kertaan / myöhemmin</c:v>
                </c:pt>
                <c:pt idx="13">
                  <c:v>Kun tilataan kotiin, helposti saatavilla</c:v>
                </c:pt>
                <c:pt idx="14">
                  <c:v>Urheilujutut</c:v>
                </c:pt>
                <c:pt idx="15">
                  <c:v>Oppii lukemaan paremmin</c:v>
                </c:pt>
                <c:pt idx="16">
                  <c:v>Muu</c:v>
                </c:pt>
                <c:pt idx="17">
                  <c:v>Ei lue</c:v>
                </c:pt>
                <c:pt idx="18">
                  <c:v>Eos</c:v>
                </c:pt>
              </c:strCache>
            </c:strRef>
          </c:cat>
          <c:val>
            <c:numRef>
              <c:f>Taul1!$B$5:$B$23</c:f>
              <c:numCache>
                <c:formatCode>0</c:formatCode>
                <c:ptCount val="19"/>
                <c:pt idx="0">
                  <c:v>17.07865</c:v>
                </c:pt>
                <c:pt idx="1">
                  <c:v>13.48315</c:v>
                </c:pt>
                <c:pt idx="2">
                  <c:v>10.786519999999999</c:v>
                </c:pt>
                <c:pt idx="3">
                  <c:v>8.7640400000000014</c:v>
                </c:pt>
                <c:pt idx="4">
                  <c:v>7.6404499999999986</c:v>
                </c:pt>
                <c:pt idx="5">
                  <c:v>7.6404499999999986</c:v>
                </c:pt>
                <c:pt idx="6">
                  <c:v>6.7415700000000003</c:v>
                </c:pt>
                <c:pt idx="7">
                  <c:v>4.26966</c:v>
                </c:pt>
                <c:pt idx="8">
                  <c:v>3.37079</c:v>
                </c:pt>
                <c:pt idx="9">
                  <c:v>2.921349999999999</c:v>
                </c:pt>
                <c:pt idx="10">
                  <c:v>2.921349999999999</c:v>
                </c:pt>
                <c:pt idx="11">
                  <c:v>2.0224700000000002</c:v>
                </c:pt>
                <c:pt idx="12">
                  <c:v>1.79775</c:v>
                </c:pt>
                <c:pt idx="13">
                  <c:v>1.5730299999999999</c:v>
                </c:pt>
                <c:pt idx="14">
                  <c:v>1.3483099999999999</c:v>
                </c:pt>
                <c:pt idx="15">
                  <c:v>1.1235999999999999</c:v>
                </c:pt>
                <c:pt idx="16">
                  <c:v>5.6179799999999949</c:v>
                </c:pt>
                <c:pt idx="17">
                  <c:v>7.1910099999999986</c:v>
                </c:pt>
                <c:pt idx="18">
                  <c:v>13.48315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E-4153-A6B3-4ACB16D14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36885680"/>
        <c:axId val="736890192"/>
      </c:barChart>
      <c:catAx>
        <c:axId val="736885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736890192"/>
        <c:crosses val="autoZero"/>
        <c:auto val="1"/>
        <c:lblAlgn val="ctr"/>
        <c:lblOffset val="100"/>
        <c:tickLblSkip val="1"/>
        <c:noMultiLvlLbl val="0"/>
      </c:catAx>
      <c:valAx>
        <c:axId val="73689019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defRPr>
                </a:pPr>
                <a:r>
                  <a:rPr lang="fi-FI" b="0" dirty="0">
                    <a:solidFill>
                      <a:schemeClr val="bg1">
                        <a:lumMod val="50000"/>
                      </a:schemeClr>
                    </a:solidFill>
                    <a:latin typeface="Times" pitchFamily="2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110145218697296"/>
              <c:y val="0.94590032878014896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736885680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255691439228499"/>
          <c:y val="0"/>
          <c:w val="0.539851461732476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Lapsi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Taul1!$A$5:$A$14</c:f>
              <c:strCache>
                <c:ptCount val="10"/>
                <c:pt idx="0">
                  <c:v>Youtube</c:v>
                </c:pt>
                <c:pt idx="1">
                  <c:v>Televisio</c:v>
                </c:pt>
                <c:pt idx="2">
                  <c:v>WhatsApp</c:v>
                </c:pt>
                <c:pt idx="3">
                  <c:v>Suoratoistopalvelut</c:v>
                </c:pt>
                <c:pt idx="4">
                  <c:v>Mobiilipelit</c:v>
                </c:pt>
                <c:pt idx="5">
                  <c:v>Kirjat</c:v>
                </c:pt>
                <c:pt idx="6">
                  <c:v>Konsoli- tai tietokonepelit</c:v>
                </c:pt>
                <c:pt idx="7">
                  <c:v>Aikakauslehdet</c:v>
                </c:pt>
                <c:pt idx="8">
                  <c:v>Instagram</c:v>
                </c:pt>
                <c:pt idx="9">
                  <c:v>Snapchat</c:v>
                </c:pt>
              </c:strCache>
            </c:strRef>
          </c:cat>
          <c:val>
            <c:numRef>
              <c:f>Taul1!$B$5:$B$14</c:f>
              <c:numCache>
                <c:formatCode>0</c:formatCode>
                <c:ptCount val="10"/>
                <c:pt idx="0">
                  <c:v>92.249529999999993</c:v>
                </c:pt>
                <c:pt idx="1">
                  <c:v>86.011340000000004</c:v>
                </c:pt>
                <c:pt idx="2">
                  <c:v>82.986770000000007</c:v>
                </c:pt>
                <c:pt idx="3">
                  <c:v>75.236289999999997</c:v>
                </c:pt>
                <c:pt idx="4">
                  <c:v>73.724010000000007</c:v>
                </c:pt>
                <c:pt idx="5">
                  <c:v>69.754249999999999</c:v>
                </c:pt>
                <c:pt idx="6">
                  <c:v>64.839320000000001</c:v>
                </c:pt>
                <c:pt idx="7">
                  <c:v>51.606810000000003</c:v>
                </c:pt>
                <c:pt idx="8">
                  <c:v>43.100189999999998</c:v>
                </c:pt>
                <c:pt idx="9">
                  <c:v>39.886580000000002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7-4CE3-980D-D7E9FE206D61}"/>
            </c:ext>
          </c:extLst>
        </c:ser>
        <c:ser>
          <c:idx val="1"/>
          <c:order val="1"/>
          <c:tx>
            <c:strRef>
              <c:f>Taul1!$C$4</c:f>
              <c:strCache>
                <c:ptCount val="1"/>
                <c:pt idx="0">
                  <c:v>Aikuinen</c:v>
                </c:pt>
              </c:strCache>
            </c:strRef>
          </c:tx>
          <c:spPr>
            <a:solidFill>
              <a:srgbClr val="F4A89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Taul1!$A$5:$A$14</c:f>
              <c:strCache>
                <c:ptCount val="10"/>
                <c:pt idx="0">
                  <c:v>Youtube</c:v>
                </c:pt>
                <c:pt idx="1">
                  <c:v>Televisio</c:v>
                </c:pt>
                <c:pt idx="2">
                  <c:v>WhatsApp</c:v>
                </c:pt>
                <c:pt idx="3">
                  <c:v>Suoratoistopalvelut</c:v>
                </c:pt>
                <c:pt idx="4">
                  <c:v>Mobiilipelit</c:v>
                </c:pt>
                <c:pt idx="5">
                  <c:v>Kirjat</c:v>
                </c:pt>
                <c:pt idx="6">
                  <c:v>Konsoli- tai tietokonepelit</c:v>
                </c:pt>
                <c:pt idx="7">
                  <c:v>Aikakauslehdet</c:v>
                </c:pt>
                <c:pt idx="8">
                  <c:v>Instagram</c:v>
                </c:pt>
                <c:pt idx="9">
                  <c:v>Snapchat</c:v>
                </c:pt>
              </c:strCache>
            </c:strRef>
          </c:cat>
          <c:val>
            <c:numRef>
              <c:f>Taul1!$C$5:$C$14</c:f>
              <c:numCache>
                <c:formatCode>0</c:formatCode>
                <c:ptCount val="10"/>
                <c:pt idx="0">
                  <c:v>88.657839999999979</c:v>
                </c:pt>
                <c:pt idx="1">
                  <c:v>93.950850000000003</c:v>
                </c:pt>
                <c:pt idx="2">
                  <c:v>92.627600000000001</c:v>
                </c:pt>
                <c:pt idx="3">
                  <c:v>86.200379999999981</c:v>
                </c:pt>
                <c:pt idx="4">
                  <c:v>43.100189999999998</c:v>
                </c:pt>
                <c:pt idx="5">
                  <c:v>81.663520000000005</c:v>
                </c:pt>
                <c:pt idx="6">
                  <c:v>27.410209999999999</c:v>
                </c:pt>
                <c:pt idx="7">
                  <c:v>51.039700000000003</c:v>
                </c:pt>
                <c:pt idx="8">
                  <c:v>54.63138</c:v>
                </c:pt>
                <c:pt idx="9">
                  <c:v>13.61059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7-4CE3-980D-D7E9FE206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15"/>
        <c:axId val="743271088"/>
        <c:axId val="743212640"/>
      </c:barChart>
      <c:catAx>
        <c:axId val="743271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743212640"/>
        <c:crosses val="autoZero"/>
        <c:auto val="1"/>
        <c:lblAlgn val="ctr"/>
        <c:lblOffset val="100"/>
        <c:tickLblSkip val="1"/>
        <c:noMultiLvlLbl val="0"/>
      </c:catAx>
      <c:valAx>
        <c:axId val="743212640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ysClr val="window" lastClr="FFFFFF">
                  <a:lumMod val="75000"/>
                </a:sysClr>
              </a:solidFill>
              <a:prstDash val="dash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i-FI"/>
          </a:p>
        </c:txPr>
        <c:crossAx val="743271088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835751525531"/>
          <c:y val="1.7996557489363099E-3"/>
          <c:w val="0.62775174576895498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 vastaajat, n=84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E24426"/>
              </a:solidFill>
              <a:ln>
                <a:solidFill>
                  <a:srgbClr val="E244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8AA0-6A4A-AEFB-541CD11DE57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Taul1!$A$5:$A$12</c:f>
              <c:strCache>
                <c:ptCount val="8"/>
                <c:pt idx="0">
                  <c:v>Ei kiinnosta</c:v>
                </c:pt>
                <c:pt idx="1">
                  <c:v>Ei tule kotiin</c:v>
                </c:pt>
                <c:pt idx="2">
                  <c:v>Tylsiä</c:v>
                </c:pt>
                <c:pt idx="3">
                  <c:v>Helpommin netistä</c:v>
                </c:pt>
                <c:pt idx="4">
                  <c:v>Ei pidä lukemisesta</c:v>
                </c:pt>
                <c:pt idx="5">
                  <c:v>Vanhanaikaista</c:v>
                </c:pt>
                <c:pt idx="6">
                  <c:v>Muu</c:v>
                </c:pt>
                <c:pt idx="7">
                  <c:v>Eos</c:v>
                </c:pt>
              </c:strCache>
            </c:strRef>
          </c:cat>
          <c:val>
            <c:numRef>
              <c:f>Taul1!$B$5:$B$12</c:f>
              <c:numCache>
                <c:formatCode>0</c:formatCode>
                <c:ptCount val="8"/>
                <c:pt idx="0">
                  <c:v>47.619050000000001</c:v>
                </c:pt>
                <c:pt idx="1">
                  <c:v>19.047619999999981</c:v>
                </c:pt>
                <c:pt idx="2">
                  <c:v>10.71429</c:v>
                </c:pt>
                <c:pt idx="3">
                  <c:v>8.3333300000000001</c:v>
                </c:pt>
                <c:pt idx="4">
                  <c:v>2.380949999999999</c:v>
                </c:pt>
                <c:pt idx="5">
                  <c:v>1.19048</c:v>
                </c:pt>
                <c:pt idx="6">
                  <c:v>3.571429999999999</c:v>
                </c:pt>
                <c:pt idx="7">
                  <c:v>16.66667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E-4153-A6B3-4ACB16D14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94646256"/>
        <c:axId val="1093931776"/>
      </c:barChart>
      <c:catAx>
        <c:axId val="1094646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093931776"/>
        <c:crosses val="autoZero"/>
        <c:auto val="1"/>
        <c:lblAlgn val="ctr"/>
        <c:lblOffset val="100"/>
        <c:tickLblSkip val="1"/>
        <c:noMultiLvlLbl val="0"/>
      </c:catAx>
      <c:valAx>
        <c:axId val="109393177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fi-FI" b="0" dirty="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110137223141201"/>
              <c:y val="0.92065244983348704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094646256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38513146221902"/>
          <c:y val="0.15897815655150899"/>
          <c:w val="0.53557053787073206"/>
          <c:h val="0.7818768550316219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Taul1!$B$4</c:f>
              <c:strCache>
                <c:ptCount val="1"/>
                <c:pt idx="0">
                  <c:v>4 Täysin
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Lapseni saa lukea kirjoja ja lehtiä
niin paljon kuin hän haluaa</c:v>
                </c:pt>
                <c:pt idx="1">
                  <c:v>Tiedän, mitä mediasisältöjä lapseni kuluttaa</c:v>
                </c:pt>
                <c:pt idx="2">
                  <c:v>Lapseni päivittäistä ruutuaikaa rajoitetaan</c:v>
                </c:pt>
                <c:pt idx="3">
                  <c:v>Lapseni saa ladata maksuttomia applikaatiota
puhelimeensa ilman erillistä lupaa</c:v>
                </c:pt>
                <c:pt idx="4">
                  <c:v>Olen huolissani lapseni
kuluttamista mediasisällöistä</c:v>
                </c:pt>
                <c:pt idx="5">
                  <c:v>Lapseni pelaamista ei rajoiteta</c:v>
                </c:pt>
                <c:pt idx="6">
                  <c:v>Lapseni saa ladata maksullisia applikaatiota
puhelimeensa ilman erillistä lupaa</c:v>
                </c:pt>
              </c:strCache>
            </c:strRef>
          </c:cat>
          <c:val>
            <c:numRef>
              <c:f>Taul1!$B$5:$B$11</c:f>
              <c:numCache>
                <c:formatCode>0</c:formatCode>
                <c:ptCount val="7"/>
                <c:pt idx="0">
                  <c:v>85.633269999999996</c:v>
                </c:pt>
                <c:pt idx="1">
                  <c:v>20.03781</c:v>
                </c:pt>
                <c:pt idx="2">
                  <c:v>29.30057</c:v>
                </c:pt>
                <c:pt idx="3">
                  <c:v>24.95273999999996</c:v>
                </c:pt>
                <c:pt idx="4">
                  <c:v>5.2930099999999998</c:v>
                </c:pt>
                <c:pt idx="5">
                  <c:v>8.8846900000000026</c:v>
                </c:pt>
                <c:pt idx="6">
                  <c:v>0.94518000000000002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0-49E1-89EF-58AAEB227BE6}"/>
            </c:ext>
          </c:extLst>
        </c:ser>
        <c:ser>
          <c:idx val="2"/>
          <c:order val="1"/>
          <c:tx>
            <c:strRef>
              <c:f>Taul1!$C$4</c:f>
              <c:strCache>
                <c:ptCount val="1"/>
                <c:pt idx="0">
                  <c:v>3 Jokseenkin
samaa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B0-49E1-89EF-58AAEB227BE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Lapseni saa lukea kirjoja ja lehtiä
niin paljon kuin hän haluaa</c:v>
                </c:pt>
                <c:pt idx="1">
                  <c:v>Tiedän, mitä mediasisältöjä lapseni kuluttaa</c:v>
                </c:pt>
                <c:pt idx="2">
                  <c:v>Lapseni päivittäistä ruutuaikaa rajoitetaan</c:v>
                </c:pt>
                <c:pt idx="3">
                  <c:v>Lapseni saa ladata maksuttomia applikaatiota
puhelimeensa ilman erillistä lupaa</c:v>
                </c:pt>
                <c:pt idx="4">
                  <c:v>Olen huolissani lapseni
kuluttamista mediasisällöistä</c:v>
                </c:pt>
                <c:pt idx="5">
                  <c:v>Lapseni pelaamista ei rajoiteta</c:v>
                </c:pt>
                <c:pt idx="6">
                  <c:v>Lapseni saa ladata maksullisia applikaatiota
puhelimeensa ilman erillistä lupaa</c:v>
                </c:pt>
              </c:strCache>
            </c:strRef>
          </c:cat>
          <c:val>
            <c:numRef>
              <c:f>Taul1!$C$5:$C$11</c:f>
              <c:numCache>
                <c:formatCode>0</c:formatCode>
                <c:ptCount val="7"/>
                <c:pt idx="0">
                  <c:v>11.153119999999999</c:v>
                </c:pt>
                <c:pt idx="1">
                  <c:v>64.461250000000007</c:v>
                </c:pt>
                <c:pt idx="2">
                  <c:v>39.130429999999997</c:v>
                </c:pt>
                <c:pt idx="3">
                  <c:v>29.30057</c:v>
                </c:pt>
                <c:pt idx="4">
                  <c:v>31.758030000000002</c:v>
                </c:pt>
                <c:pt idx="5">
                  <c:v>15.50095</c:v>
                </c:pt>
                <c:pt idx="6">
                  <c:v>1.32325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B0-49E1-89EF-58AAEB227BE6}"/>
            </c:ext>
          </c:extLst>
        </c:ser>
        <c:ser>
          <c:idx val="4"/>
          <c:order val="2"/>
          <c:tx>
            <c:strRef>
              <c:f>Taul1!$D$4</c:f>
              <c:strCache>
                <c:ptCount val="1"/>
                <c:pt idx="0">
                  <c:v>2 Jokseenkin
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Lapseni saa lukea kirjoja ja lehtiä
niin paljon kuin hän haluaa</c:v>
                </c:pt>
                <c:pt idx="1">
                  <c:v>Tiedän, mitä mediasisältöjä lapseni kuluttaa</c:v>
                </c:pt>
                <c:pt idx="2">
                  <c:v>Lapseni päivittäistä ruutuaikaa rajoitetaan</c:v>
                </c:pt>
                <c:pt idx="3">
                  <c:v>Lapseni saa ladata maksuttomia applikaatiota
puhelimeensa ilman erillistä lupaa</c:v>
                </c:pt>
                <c:pt idx="4">
                  <c:v>Olen huolissani lapseni
kuluttamista mediasisällöistä</c:v>
                </c:pt>
                <c:pt idx="5">
                  <c:v>Lapseni pelaamista ei rajoiteta</c:v>
                </c:pt>
                <c:pt idx="6">
                  <c:v>Lapseni saa ladata maksullisia applikaatiota
puhelimeensa ilman erillistä lupaa</c:v>
                </c:pt>
              </c:strCache>
            </c:strRef>
          </c:cat>
          <c:val>
            <c:numRef>
              <c:f>Taul1!$D$5:$D$11</c:f>
              <c:numCache>
                <c:formatCode>0</c:formatCode>
                <c:ptCount val="7"/>
                <c:pt idx="0">
                  <c:v>1.89036</c:v>
                </c:pt>
                <c:pt idx="1">
                  <c:v>11.53119</c:v>
                </c:pt>
                <c:pt idx="2">
                  <c:v>19.09263</c:v>
                </c:pt>
                <c:pt idx="3">
                  <c:v>14.36673</c:v>
                </c:pt>
                <c:pt idx="4">
                  <c:v>44.045369999999998</c:v>
                </c:pt>
                <c:pt idx="5">
                  <c:v>35.916820000000001</c:v>
                </c:pt>
                <c:pt idx="6">
                  <c:v>5.8601099999999962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B0-49E1-89EF-58AAEB227BE6}"/>
            </c:ext>
          </c:extLst>
        </c:ser>
        <c:ser>
          <c:idx val="5"/>
          <c:order val="3"/>
          <c:tx>
            <c:strRef>
              <c:f>Taul1!$E$4</c:f>
              <c:strCache>
                <c:ptCount val="1"/>
                <c:pt idx="0">
                  <c:v>1 Täysin
eri mieltä</c:v>
                </c:pt>
              </c:strCache>
            </c:strRef>
          </c:tx>
          <c:spPr>
            <a:solidFill>
              <a:srgbClr val="F4A89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Lapseni saa lukea kirjoja ja lehtiä
niin paljon kuin hän haluaa</c:v>
                </c:pt>
                <c:pt idx="1">
                  <c:v>Tiedän, mitä mediasisältöjä lapseni kuluttaa</c:v>
                </c:pt>
                <c:pt idx="2">
                  <c:v>Lapseni päivittäistä ruutuaikaa rajoitetaan</c:v>
                </c:pt>
                <c:pt idx="3">
                  <c:v>Lapseni saa ladata maksuttomia applikaatiota
puhelimeensa ilman erillistä lupaa</c:v>
                </c:pt>
                <c:pt idx="4">
                  <c:v>Olen huolissani lapseni
kuluttamista mediasisällöistä</c:v>
                </c:pt>
                <c:pt idx="5">
                  <c:v>Lapseni pelaamista ei rajoiteta</c:v>
                </c:pt>
                <c:pt idx="6">
                  <c:v>Lapseni saa ladata maksullisia applikaatiota
puhelimeensa ilman erillistä lupaa</c:v>
                </c:pt>
              </c:strCache>
            </c:strRef>
          </c:cat>
          <c:val>
            <c:numRef>
              <c:f>Taul1!$E$5:$E$11</c:f>
              <c:numCache>
                <c:formatCode>0</c:formatCode>
                <c:ptCount val="7"/>
                <c:pt idx="0">
                  <c:v>0.94518000000000002</c:v>
                </c:pt>
                <c:pt idx="1">
                  <c:v>3.2136100000000001</c:v>
                </c:pt>
                <c:pt idx="2">
                  <c:v>11.153119999999999</c:v>
                </c:pt>
                <c:pt idx="3">
                  <c:v>29.86767</c:v>
                </c:pt>
                <c:pt idx="4">
                  <c:v>16.446120000000001</c:v>
                </c:pt>
                <c:pt idx="5">
                  <c:v>38.374289999999988</c:v>
                </c:pt>
                <c:pt idx="6">
                  <c:v>89.792060000000006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0-49E1-89EF-58AAEB227BE6}"/>
            </c:ext>
          </c:extLst>
        </c:ser>
        <c:ser>
          <c:idx val="6"/>
          <c:order val="4"/>
          <c:tx>
            <c:strRef>
              <c:f>Taul1!$F$4</c:f>
              <c:strCache>
                <c:ptCount val="1"/>
                <c:pt idx="0">
                  <c:v>En osaa sanoa /
ei sovi lapseeni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Lapseni saa lukea kirjoja ja lehtiä
niin paljon kuin hän haluaa</c:v>
                </c:pt>
                <c:pt idx="1">
                  <c:v>Tiedän, mitä mediasisältöjä lapseni kuluttaa</c:v>
                </c:pt>
                <c:pt idx="2">
                  <c:v>Lapseni päivittäistä ruutuaikaa rajoitetaan</c:v>
                </c:pt>
                <c:pt idx="3">
                  <c:v>Lapseni saa ladata maksuttomia applikaatiota
puhelimeensa ilman erillistä lupaa</c:v>
                </c:pt>
                <c:pt idx="4">
                  <c:v>Olen huolissani lapseni
kuluttamista mediasisällöistä</c:v>
                </c:pt>
                <c:pt idx="5">
                  <c:v>Lapseni pelaamista ei rajoiteta</c:v>
                </c:pt>
                <c:pt idx="6">
                  <c:v>Lapseni saa ladata maksullisia applikaatiota
puhelimeensa ilman erillistä lupaa</c:v>
                </c:pt>
              </c:strCache>
            </c:strRef>
          </c:cat>
          <c:val>
            <c:numRef>
              <c:f>Taul1!$F$5:$F$11</c:f>
              <c:numCache>
                <c:formatCode>0</c:formatCode>
                <c:ptCount val="7"/>
                <c:pt idx="0">
                  <c:v>0.37807000000000002</c:v>
                </c:pt>
                <c:pt idx="1">
                  <c:v>0.75614000000000003</c:v>
                </c:pt>
                <c:pt idx="2">
                  <c:v>1.32325</c:v>
                </c:pt>
                <c:pt idx="3">
                  <c:v>1.5122899999999999</c:v>
                </c:pt>
                <c:pt idx="4">
                  <c:v>2.457469999999998</c:v>
                </c:pt>
                <c:pt idx="5">
                  <c:v>1.32325</c:v>
                </c:pt>
                <c:pt idx="6">
                  <c:v>2.0794000000000001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B0-49E1-89EF-58AAEB227BE6}"/>
            </c:ext>
          </c:extLst>
        </c:ser>
        <c:ser>
          <c:idx val="12"/>
          <c:order val="5"/>
          <c:tx>
            <c:strRef>
              <c:f>Taul1!$G$4</c:f>
              <c:strCache>
                <c:ptCount val="1"/>
                <c:pt idx="0">
                  <c:v>Keskiarvo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Lapseni saa lukea kirjoja ja lehtiä
niin paljon kuin hän haluaa</c:v>
                </c:pt>
                <c:pt idx="1">
                  <c:v>Tiedän, mitä mediasisältöjä lapseni kuluttaa</c:v>
                </c:pt>
                <c:pt idx="2">
                  <c:v>Lapseni päivittäistä ruutuaikaa rajoitetaan</c:v>
                </c:pt>
                <c:pt idx="3">
                  <c:v>Lapseni saa ladata maksuttomia applikaatiota
puhelimeensa ilman erillistä lupaa</c:v>
                </c:pt>
                <c:pt idx="4">
                  <c:v>Olen huolissani lapseni
kuluttamista mediasisällöistä</c:v>
                </c:pt>
                <c:pt idx="5">
                  <c:v>Lapseni pelaamista ei rajoiteta</c:v>
                </c:pt>
                <c:pt idx="6">
                  <c:v>Lapseni saa ladata maksullisia applikaatiota
puhelimeensa ilman erillistä lupaa</c:v>
                </c:pt>
              </c:strCache>
            </c:strRef>
          </c:cat>
          <c:val>
            <c:numRef>
              <c:f>Taul1!$G$5:$G$11</c:f>
              <c:numCache>
                <c:formatCode>0.00</c:formatCode>
                <c:ptCount val="7"/>
                <c:pt idx="0">
                  <c:v>3.82</c:v>
                </c:pt>
                <c:pt idx="1">
                  <c:v>3.02</c:v>
                </c:pt>
                <c:pt idx="2">
                  <c:v>2.88</c:v>
                </c:pt>
                <c:pt idx="3">
                  <c:v>2.5</c:v>
                </c:pt>
                <c:pt idx="4">
                  <c:v>2.27</c:v>
                </c:pt>
                <c:pt idx="5">
                  <c:v>1.95</c:v>
                </c:pt>
                <c:pt idx="6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B0-49E1-89EF-58AAEB227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2329120"/>
        <c:axId val="1111612704"/>
      </c:barChart>
      <c:catAx>
        <c:axId val="1112329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1612704"/>
        <c:crosses val="autoZero"/>
        <c:auto val="1"/>
        <c:lblAlgn val="ctr"/>
        <c:lblOffset val="100"/>
        <c:tickLblSkip val="1"/>
        <c:noMultiLvlLbl val="0"/>
      </c:catAx>
      <c:valAx>
        <c:axId val="1111612704"/>
        <c:scaling>
          <c:orientation val="minMax"/>
          <c:max val="100.0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0.93111262994530697"/>
              <c:y val="0.92984830359696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2329120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672295812479901E-2"/>
          <c:y val="7.4016044214145801E-4"/>
          <c:w val="0.931219272561983"/>
          <c:h val="0.12791299338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46839972288701"/>
          <c:y val="0.13737943566072799"/>
          <c:w val="0.70711232815344205"/>
          <c:h val="0.7995787297144879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Taul1!$B$4</c:f>
              <c:strCache>
                <c:ptCount val="1"/>
                <c:pt idx="0">
                  <c:v>4 Täysin
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charset="0"/>
                    <a:ea typeface="Times" charset="0"/>
                    <a:cs typeface="Times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Taul1!$B$5:$B$19</c:f>
              <c:numCache>
                <c:formatCode>0</c:formatCode>
                <c:ptCount val="4"/>
                <c:pt idx="0">
                  <c:v>29.30057</c:v>
                </c:pt>
                <c:pt idx="1">
                  <c:v>48.295450000000002</c:v>
                </c:pt>
                <c:pt idx="2">
                  <c:v>26.66667</c:v>
                </c:pt>
                <c:pt idx="3">
                  <c:v>12.716760000000001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9-4A83-850F-B378DAFA49E3}"/>
            </c:ext>
          </c:extLst>
        </c:ser>
        <c:ser>
          <c:idx val="2"/>
          <c:order val="1"/>
          <c:tx>
            <c:strRef>
              <c:f>Taul1!$C$4</c:f>
              <c:strCache>
                <c:ptCount val="1"/>
                <c:pt idx="0">
                  <c:v>3 Jokseenkin
samaa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59-4A83-850F-B378DAFA49E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charset="0"/>
                    <a:ea typeface="Times" charset="0"/>
                    <a:cs typeface="Times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Taul1!$C$5:$C$19</c:f>
              <c:numCache>
                <c:formatCode>0</c:formatCode>
                <c:ptCount val="4"/>
                <c:pt idx="0">
                  <c:v>39.130429999999997</c:v>
                </c:pt>
                <c:pt idx="1">
                  <c:v>40.909089999999999</c:v>
                </c:pt>
                <c:pt idx="2">
                  <c:v>42.77778</c:v>
                </c:pt>
                <c:pt idx="3">
                  <c:v>33.526009999999999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59-4A83-850F-B378DAFA49E3}"/>
            </c:ext>
          </c:extLst>
        </c:ser>
        <c:ser>
          <c:idx val="4"/>
          <c:order val="2"/>
          <c:tx>
            <c:strRef>
              <c:f>Taul1!$D$4</c:f>
              <c:strCache>
                <c:ptCount val="1"/>
                <c:pt idx="0">
                  <c:v>2 Jokseenkin
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charset="0"/>
                    <a:ea typeface="Times" charset="0"/>
                    <a:cs typeface="Times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Taul1!$D$5:$D$19</c:f>
              <c:numCache>
                <c:formatCode>0</c:formatCode>
                <c:ptCount val="4"/>
                <c:pt idx="0">
                  <c:v>19.09263</c:v>
                </c:pt>
                <c:pt idx="1">
                  <c:v>6.8181799999999964</c:v>
                </c:pt>
                <c:pt idx="2">
                  <c:v>18.88889</c:v>
                </c:pt>
                <c:pt idx="3">
                  <c:v>31.791910000000001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59-4A83-850F-B378DAFA49E3}"/>
            </c:ext>
          </c:extLst>
        </c:ser>
        <c:ser>
          <c:idx val="5"/>
          <c:order val="3"/>
          <c:tx>
            <c:strRef>
              <c:f>Taul1!$E$4</c:f>
              <c:strCache>
                <c:ptCount val="1"/>
                <c:pt idx="0">
                  <c:v>1 Täysin
eri mieltä</c:v>
                </c:pt>
              </c:strCache>
            </c:strRef>
          </c:tx>
          <c:spPr>
            <a:solidFill>
              <a:srgbClr val="F4A89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charset="0"/>
                    <a:ea typeface="Times" charset="0"/>
                    <a:cs typeface="Times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Taul1!$E$5:$E$19</c:f>
              <c:numCache>
                <c:formatCode>0</c:formatCode>
                <c:ptCount val="4"/>
                <c:pt idx="0">
                  <c:v>11.153119999999999</c:v>
                </c:pt>
                <c:pt idx="1">
                  <c:v>3.40909</c:v>
                </c:pt>
                <c:pt idx="2">
                  <c:v>10</c:v>
                </c:pt>
                <c:pt idx="3">
                  <c:v>20.231210000000001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9-4A83-850F-B378DAFA49E3}"/>
            </c:ext>
          </c:extLst>
        </c:ser>
        <c:ser>
          <c:idx val="6"/>
          <c:order val="4"/>
          <c:tx>
            <c:strRef>
              <c:f>Taul1!$F$4</c:f>
              <c:strCache>
                <c:ptCount val="1"/>
                <c:pt idx="0">
                  <c:v>En osaa sanoa /
ei sovi lapseeni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Times" charset="0"/>
                    <a:ea typeface="Times" charset="0"/>
                    <a:cs typeface="Times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Taul1!$F$5:$F$19</c:f>
              <c:numCache>
                <c:formatCode>0</c:formatCode>
                <c:ptCount val="4"/>
                <c:pt idx="0">
                  <c:v>1.32325</c:v>
                </c:pt>
                <c:pt idx="1">
                  <c:v>0.56818000000000002</c:v>
                </c:pt>
                <c:pt idx="2">
                  <c:v>1.6666700000000001</c:v>
                </c:pt>
                <c:pt idx="3">
                  <c:v>1.7341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59-4A83-850F-B378DAFA49E3}"/>
            </c:ext>
          </c:extLst>
        </c:ser>
        <c:ser>
          <c:idx val="12"/>
          <c:order val="5"/>
          <c:tx>
            <c:strRef>
              <c:f>Taul1!$G$4</c:f>
              <c:strCache>
                <c:ptCount val="1"/>
                <c:pt idx="0">
                  <c:v>Keskiarvo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charset="0"/>
                    <a:ea typeface="Times" charset="0"/>
                    <a:cs typeface="Times" charset="0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Taul1!$G$5:$G$19</c:f>
              <c:numCache>
                <c:formatCode>0.00</c:formatCode>
                <c:ptCount val="4"/>
                <c:pt idx="0">
                  <c:v>2.88</c:v>
                </c:pt>
                <c:pt idx="1">
                  <c:v>3.35</c:v>
                </c:pt>
                <c:pt idx="2">
                  <c:v>2.88</c:v>
                </c:pt>
                <c:pt idx="3">
                  <c:v>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59-4A83-850F-B378DAFA4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7057968"/>
        <c:axId val="737061952"/>
      </c:barChart>
      <c:catAx>
        <c:axId val="737057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737061952"/>
        <c:crosses val="autoZero"/>
        <c:auto val="1"/>
        <c:lblAlgn val="ctr"/>
        <c:lblOffset val="100"/>
        <c:tickLblSkip val="1"/>
        <c:noMultiLvlLbl val="0"/>
      </c:catAx>
      <c:valAx>
        <c:axId val="737061952"/>
        <c:scaling>
          <c:orientation val="minMax"/>
          <c:max val="100.0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0.95021500437445305"/>
              <c:y val="0.94542495278302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7057968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4347562262477"/>
          <c:y val="0"/>
          <c:w val="0.83160162061477905"/>
          <c:h val="0.150407112817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67649102971299"/>
          <c:y val="0.12109964702688"/>
          <c:w val="0.70711232815344205"/>
          <c:h val="0.7995787297144879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Taul1!$B$4</c:f>
              <c:strCache>
                <c:ptCount val="1"/>
                <c:pt idx="0">
                  <c:v>4 Täysin
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Taul1!$B$5:$B$19</c:f>
              <c:numCache>
                <c:formatCode>0</c:formatCode>
                <c:ptCount val="4"/>
                <c:pt idx="0">
                  <c:v>20.03781</c:v>
                </c:pt>
                <c:pt idx="1">
                  <c:v>33.522730000000003</c:v>
                </c:pt>
                <c:pt idx="2">
                  <c:v>17.77778</c:v>
                </c:pt>
                <c:pt idx="3">
                  <c:v>8.6705200000000016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2-417F-BAE9-A53C4CCD2420}"/>
            </c:ext>
          </c:extLst>
        </c:ser>
        <c:ser>
          <c:idx val="2"/>
          <c:order val="1"/>
          <c:tx>
            <c:strRef>
              <c:f>Taul1!$C$4</c:f>
              <c:strCache>
                <c:ptCount val="1"/>
                <c:pt idx="0">
                  <c:v>3 Jokseenkin
samaa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82-417F-BAE9-A53C4CCD242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Taul1!$C$5:$C$19</c:f>
              <c:numCache>
                <c:formatCode>0</c:formatCode>
                <c:ptCount val="4"/>
                <c:pt idx="0">
                  <c:v>64.461250000000007</c:v>
                </c:pt>
                <c:pt idx="1">
                  <c:v>62.5</c:v>
                </c:pt>
                <c:pt idx="2">
                  <c:v>66.111109999999996</c:v>
                </c:pt>
                <c:pt idx="3">
                  <c:v>64.739879999999999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2-417F-BAE9-A53C4CCD2420}"/>
            </c:ext>
          </c:extLst>
        </c:ser>
        <c:ser>
          <c:idx val="4"/>
          <c:order val="2"/>
          <c:tx>
            <c:strRef>
              <c:f>Taul1!$D$4</c:f>
              <c:strCache>
                <c:ptCount val="1"/>
                <c:pt idx="0">
                  <c:v>2 Jokseenkin
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Taul1!$D$5:$D$19</c:f>
              <c:numCache>
                <c:formatCode>0</c:formatCode>
                <c:ptCount val="4"/>
                <c:pt idx="0">
                  <c:v>11.53119</c:v>
                </c:pt>
                <c:pt idx="1">
                  <c:v>3.40909</c:v>
                </c:pt>
                <c:pt idx="2">
                  <c:v>12.77778</c:v>
                </c:pt>
                <c:pt idx="3">
                  <c:v>18.497109999999999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2-417F-BAE9-A53C4CCD2420}"/>
            </c:ext>
          </c:extLst>
        </c:ser>
        <c:ser>
          <c:idx val="5"/>
          <c:order val="3"/>
          <c:tx>
            <c:strRef>
              <c:f>Taul1!$E$4</c:f>
              <c:strCache>
                <c:ptCount val="1"/>
                <c:pt idx="0">
                  <c:v>1 Täysin
eri mieltä</c:v>
                </c:pt>
              </c:strCache>
            </c:strRef>
          </c:tx>
          <c:spPr>
            <a:solidFill>
              <a:srgbClr val="F4A89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Taul1!$E$5:$E$19</c:f>
              <c:numCache>
                <c:formatCode>General</c:formatCode>
                <c:ptCount val="4"/>
                <c:pt idx="0" formatCode="0">
                  <c:v>3.2136100000000001</c:v>
                </c:pt>
                <c:pt idx="2" formatCode="0">
                  <c:v>2.7777799999999999</c:v>
                </c:pt>
                <c:pt idx="3" formatCode="0">
                  <c:v>6.93642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2-417F-BAE9-A53C4CCD2420}"/>
            </c:ext>
          </c:extLst>
        </c:ser>
        <c:ser>
          <c:idx val="6"/>
          <c:order val="4"/>
          <c:tx>
            <c:strRef>
              <c:f>Taul1!$F$4</c:f>
              <c:strCache>
                <c:ptCount val="1"/>
                <c:pt idx="0">
                  <c:v>En osaa sanoa /
ei sovi lapseeni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Taul1!$F$5:$F$19</c:f>
              <c:numCache>
                <c:formatCode>0</c:formatCode>
                <c:ptCount val="4"/>
                <c:pt idx="0">
                  <c:v>0.75614000000000003</c:v>
                </c:pt>
                <c:pt idx="1">
                  <c:v>0.56818000000000002</c:v>
                </c:pt>
                <c:pt idx="2">
                  <c:v>0.55556000000000005</c:v>
                </c:pt>
                <c:pt idx="3">
                  <c:v>1.1560699999999999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82-417F-BAE9-A53C4CCD2420}"/>
            </c:ext>
          </c:extLst>
        </c:ser>
        <c:ser>
          <c:idx val="12"/>
          <c:order val="5"/>
          <c:tx>
            <c:strRef>
              <c:f>Taul1!$G$4</c:f>
              <c:strCache>
                <c:ptCount val="1"/>
                <c:pt idx="0">
                  <c:v>Keskiarvo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Taul1!$G$5:$G$19</c:f>
              <c:numCache>
                <c:formatCode>0.00</c:formatCode>
                <c:ptCount val="4"/>
                <c:pt idx="0">
                  <c:v>3.02</c:v>
                </c:pt>
                <c:pt idx="1">
                  <c:v>3.3</c:v>
                </c:pt>
                <c:pt idx="2">
                  <c:v>2.99</c:v>
                </c:pt>
                <c:pt idx="3">
                  <c:v>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82-417F-BAE9-A53C4CCD2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9271744"/>
        <c:axId val="1093992096"/>
      </c:barChart>
      <c:catAx>
        <c:axId val="1109271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093992096"/>
        <c:crosses val="autoZero"/>
        <c:auto val="1"/>
        <c:lblAlgn val="ctr"/>
        <c:lblOffset val="100"/>
        <c:tickLblSkip val="1"/>
        <c:noMultiLvlLbl val="0"/>
      </c:catAx>
      <c:valAx>
        <c:axId val="1093992096"/>
        <c:scaling>
          <c:orientation val="minMax"/>
          <c:max val="100.0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 sz="1000"/>
                  <a:t>%</a:t>
                </a:r>
              </a:p>
            </c:rich>
          </c:tx>
          <c:layout>
            <c:manualLayout>
              <c:xMode val="edge"/>
              <c:yMode val="edge"/>
              <c:x val="0.95779061582878"/>
              <c:y val="0.91990218209179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09271744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7622272385252099E-3"/>
          <c:w val="0.999425050279939"/>
          <c:h val="0.1675790808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67649102971299"/>
          <c:y val="0.12109964702688"/>
          <c:w val="0.70711232815344205"/>
          <c:h val="0.7995787297144879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Taul1!$B$4</c:f>
              <c:strCache>
                <c:ptCount val="1"/>
                <c:pt idx="0">
                  <c:v>4 Täysin
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Taul1!$B$5:$B$19</c:f>
              <c:numCache>
                <c:formatCode>0</c:formatCode>
                <c:ptCount val="4"/>
                <c:pt idx="0">
                  <c:v>5.2930099999999998</c:v>
                </c:pt>
                <c:pt idx="1">
                  <c:v>3.9772699999999981</c:v>
                </c:pt>
                <c:pt idx="2">
                  <c:v>7.2222200000000001</c:v>
                </c:pt>
                <c:pt idx="3">
                  <c:v>4.6242799999999962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9-4CFD-A9D8-2112B8CD77DB}"/>
            </c:ext>
          </c:extLst>
        </c:ser>
        <c:ser>
          <c:idx val="2"/>
          <c:order val="1"/>
          <c:tx>
            <c:strRef>
              <c:f>Taul1!$C$4</c:f>
              <c:strCache>
                <c:ptCount val="1"/>
                <c:pt idx="0">
                  <c:v>3 Jokseenkin
samaa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19-4CFD-A9D8-2112B8CD77D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Taul1!$C$5:$C$19</c:f>
              <c:numCache>
                <c:formatCode>0</c:formatCode>
                <c:ptCount val="4"/>
                <c:pt idx="0">
                  <c:v>31.758030000000002</c:v>
                </c:pt>
                <c:pt idx="1">
                  <c:v>31.818180000000009</c:v>
                </c:pt>
                <c:pt idx="2">
                  <c:v>38.333329999999997</c:v>
                </c:pt>
                <c:pt idx="3">
                  <c:v>24.85549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9-4CFD-A9D8-2112B8CD77DB}"/>
            </c:ext>
          </c:extLst>
        </c:ser>
        <c:ser>
          <c:idx val="4"/>
          <c:order val="2"/>
          <c:tx>
            <c:strRef>
              <c:f>Taul1!$D$4</c:f>
              <c:strCache>
                <c:ptCount val="1"/>
                <c:pt idx="0">
                  <c:v>2 Jokseenkin
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Taul1!$D$5:$D$19</c:f>
              <c:numCache>
                <c:formatCode>0</c:formatCode>
                <c:ptCount val="4"/>
                <c:pt idx="0">
                  <c:v>44.045369999999998</c:v>
                </c:pt>
                <c:pt idx="1">
                  <c:v>41.477269999999997</c:v>
                </c:pt>
                <c:pt idx="2">
                  <c:v>41.111109999999996</c:v>
                </c:pt>
                <c:pt idx="3">
                  <c:v>49.710980000000013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19-4CFD-A9D8-2112B8CD77DB}"/>
            </c:ext>
          </c:extLst>
        </c:ser>
        <c:ser>
          <c:idx val="5"/>
          <c:order val="3"/>
          <c:tx>
            <c:strRef>
              <c:f>Taul1!$E$4</c:f>
              <c:strCache>
                <c:ptCount val="1"/>
                <c:pt idx="0">
                  <c:v>1 Täysin
eri mieltä</c:v>
                </c:pt>
              </c:strCache>
            </c:strRef>
          </c:tx>
          <c:spPr>
            <a:solidFill>
              <a:srgbClr val="F4A89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Taul1!$E$5:$E$19</c:f>
              <c:numCache>
                <c:formatCode>0</c:formatCode>
                <c:ptCount val="4"/>
                <c:pt idx="0">
                  <c:v>16.446120000000001</c:v>
                </c:pt>
                <c:pt idx="1">
                  <c:v>19.318180000000009</c:v>
                </c:pt>
                <c:pt idx="2">
                  <c:v>12.22222</c:v>
                </c:pt>
                <c:pt idx="3">
                  <c:v>17.919080000000001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19-4CFD-A9D8-2112B8CD77DB}"/>
            </c:ext>
          </c:extLst>
        </c:ser>
        <c:ser>
          <c:idx val="6"/>
          <c:order val="4"/>
          <c:tx>
            <c:strRef>
              <c:f>Taul1!$F$4</c:f>
              <c:strCache>
                <c:ptCount val="1"/>
                <c:pt idx="0">
                  <c:v>En osaa sanoa /
ei sovi lapseeni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Taul1!$F$5:$F$19</c:f>
              <c:numCache>
                <c:formatCode>0</c:formatCode>
                <c:ptCount val="4"/>
                <c:pt idx="0">
                  <c:v>2.457469999999998</c:v>
                </c:pt>
                <c:pt idx="1">
                  <c:v>3.40909</c:v>
                </c:pt>
                <c:pt idx="2">
                  <c:v>1.11111</c:v>
                </c:pt>
                <c:pt idx="3">
                  <c:v>2.890169999999999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19-4CFD-A9D8-2112B8CD77DB}"/>
            </c:ext>
          </c:extLst>
        </c:ser>
        <c:ser>
          <c:idx val="12"/>
          <c:order val="5"/>
          <c:tx>
            <c:strRef>
              <c:f>Taul1!$G$4</c:f>
              <c:strCache>
                <c:ptCount val="1"/>
                <c:pt idx="0">
                  <c:v>Keskiarvo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Taul1!$A$5:$A$19</c:f>
              <c:strCache>
                <c:ptCount val="4"/>
                <c:pt idx="0">
                  <c:v>Kaikki vastaajat, n=529</c:v>
                </c:pt>
                <c:pt idx="1">
                  <c:v>7-9 vuotta, n=176</c:v>
                </c:pt>
                <c:pt idx="2">
                  <c:v>10-12 vuotta, n=180</c:v>
                </c:pt>
                <c:pt idx="3">
                  <c:v>13-15 vuotta, n=173</c:v>
                </c:pt>
              </c:strCache>
            </c:strRef>
          </c:cat>
          <c:val>
            <c:numRef>
              <c:f>Taul1!$G$5:$G$19</c:f>
              <c:numCache>
                <c:formatCode>0.00</c:formatCode>
                <c:ptCount val="4"/>
                <c:pt idx="0">
                  <c:v>2.27</c:v>
                </c:pt>
                <c:pt idx="1">
                  <c:v>2.21</c:v>
                </c:pt>
                <c:pt idx="2">
                  <c:v>2.41</c:v>
                </c:pt>
                <c:pt idx="3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19-4CFD-A9D8-2112B8CD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2013776"/>
        <c:axId val="1109272432"/>
      </c:barChart>
      <c:catAx>
        <c:axId val="1112013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09272432"/>
        <c:crosses val="autoZero"/>
        <c:auto val="1"/>
        <c:lblAlgn val="ctr"/>
        <c:lblOffset val="100"/>
        <c:tickLblSkip val="1"/>
        <c:noMultiLvlLbl val="0"/>
      </c:catAx>
      <c:valAx>
        <c:axId val="1109272432"/>
        <c:scaling>
          <c:orientation val="minMax"/>
          <c:max val="100.0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0.95021498915299696"/>
              <c:y val="0.92725267391539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12013776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46093072410699"/>
          <c:y val="2.5441331259869599E-2"/>
          <c:w val="0.84453906927589295"/>
          <c:h val="0.13461441906990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318761470036698"/>
          <c:y val="1.24203726972433E-2"/>
          <c:w val="0.51662133919224396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Lapsi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Taul1!$A$15:$A$24</c:f>
              <c:strCache>
                <c:ptCount val="10"/>
                <c:pt idx="0">
                  <c:v>TikTok</c:v>
                </c:pt>
                <c:pt idx="1">
                  <c:v>Sanomalehdet</c:v>
                </c:pt>
                <c:pt idx="2">
                  <c:v>Facebook</c:v>
                </c:pt>
                <c:pt idx="3">
                  <c:v>Suom. medioiden nettisivut</c:v>
                </c:pt>
                <c:pt idx="4">
                  <c:v>Podcastit</c:v>
                </c:pt>
                <c:pt idx="5">
                  <c:v>Twitch</c:v>
                </c:pt>
                <c:pt idx="6">
                  <c:v>Discord</c:v>
                </c:pt>
                <c:pt idx="7">
                  <c:v>Reddit</c:v>
                </c:pt>
                <c:pt idx="8">
                  <c:v>Jodel</c:v>
                </c:pt>
                <c:pt idx="9">
                  <c:v>Like</c:v>
                </c:pt>
              </c:strCache>
            </c:strRef>
          </c:cat>
          <c:val>
            <c:numRef>
              <c:f>Taul1!$B$15:$B$24</c:f>
              <c:numCache>
                <c:formatCode>0</c:formatCode>
                <c:ptCount val="10"/>
                <c:pt idx="0">
                  <c:v>22.306239999999999</c:v>
                </c:pt>
                <c:pt idx="1">
                  <c:v>17.958410000000001</c:v>
                </c:pt>
                <c:pt idx="2">
                  <c:v>16.446120000000001</c:v>
                </c:pt>
                <c:pt idx="3">
                  <c:v>15.879020000000001</c:v>
                </c:pt>
                <c:pt idx="4">
                  <c:v>11.53119</c:v>
                </c:pt>
                <c:pt idx="5">
                  <c:v>7.75047</c:v>
                </c:pt>
                <c:pt idx="6">
                  <c:v>7.1833600000000004</c:v>
                </c:pt>
                <c:pt idx="7">
                  <c:v>6.6162599999999987</c:v>
                </c:pt>
                <c:pt idx="8">
                  <c:v>2.2684299999999999</c:v>
                </c:pt>
                <c:pt idx="9">
                  <c:v>1.13422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B-4B2C-B468-0AFEA2FED892}"/>
            </c:ext>
          </c:extLst>
        </c:ser>
        <c:ser>
          <c:idx val="1"/>
          <c:order val="1"/>
          <c:tx>
            <c:strRef>
              <c:f>Taul1!$C$4</c:f>
              <c:strCache>
                <c:ptCount val="1"/>
                <c:pt idx="0">
                  <c:v>Aikuinen</c:v>
                </c:pt>
              </c:strCache>
            </c:strRef>
          </c:tx>
          <c:spPr>
            <a:solidFill>
              <a:srgbClr val="F4A89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Taul1!$A$15:$A$24</c:f>
              <c:strCache>
                <c:ptCount val="10"/>
                <c:pt idx="0">
                  <c:v>TikTok</c:v>
                </c:pt>
                <c:pt idx="1">
                  <c:v>Sanomalehdet</c:v>
                </c:pt>
                <c:pt idx="2">
                  <c:v>Facebook</c:v>
                </c:pt>
                <c:pt idx="3">
                  <c:v>Suom. medioiden nettisivut</c:v>
                </c:pt>
                <c:pt idx="4">
                  <c:v>Podcastit</c:v>
                </c:pt>
                <c:pt idx="5">
                  <c:v>Twitch</c:v>
                </c:pt>
                <c:pt idx="6">
                  <c:v>Discord</c:v>
                </c:pt>
                <c:pt idx="7">
                  <c:v>Reddit</c:v>
                </c:pt>
                <c:pt idx="8">
                  <c:v>Jodel</c:v>
                </c:pt>
                <c:pt idx="9">
                  <c:v>Like</c:v>
                </c:pt>
              </c:strCache>
            </c:strRef>
          </c:cat>
          <c:val>
            <c:numRef>
              <c:f>Taul1!$C$15:$C$24</c:f>
              <c:numCache>
                <c:formatCode>0</c:formatCode>
                <c:ptCount val="10"/>
                <c:pt idx="0">
                  <c:v>2.0794000000000001</c:v>
                </c:pt>
                <c:pt idx="1">
                  <c:v>71.266540000000006</c:v>
                </c:pt>
                <c:pt idx="2">
                  <c:v>82.797730000000001</c:v>
                </c:pt>
                <c:pt idx="3">
                  <c:v>76.559550000000002</c:v>
                </c:pt>
                <c:pt idx="4">
                  <c:v>18.336480000000009</c:v>
                </c:pt>
                <c:pt idx="5">
                  <c:v>2.2684299999999999</c:v>
                </c:pt>
                <c:pt idx="6">
                  <c:v>2.0794000000000001</c:v>
                </c:pt>
                <c:pt idx="7">
                  <c:v>3.7807200000000001</c:v>
                </c:pt>
                <c:pt idx="8">
                  <c:v>2.457469999999998</c:v>
                </c:pt>
                <c:pt idx="9">
                  <c:v>0.18904000000000001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8B-4B2C-B468-0AFEA2FE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15"/>
        <c:axId val="1096287712"/>
        <c:axId val="1096274448"/>
      </c:barChart>
      <c:catAx>
        <c:axId val="1096287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096274448"/>
        <c:crosses val="autoZero"/>
        <c:auto val="1"/>
        <c:lblAlgn val="ctr"/>
        <c:lblOffset val="100"/>
        <c:tickLblSkip val="1"/>
        <c:noMultiLvlLbl val="0"/>
      </c:catAx>
      <c:valAx>
        <c:axId val="1096274448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ysClr val="window" lastClr="FFFFFF">
                  <a:lumMod val="75000"/>
                </a:sysClr>
              </a:solidFill>
              <a:prstDash val="dash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1096287712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31257788410704"/>
          <c:y val="8.7606969268622104E-2"/>
          <c:w val="0.37147142742517097"/>
          <c:h val="0.83934676444907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Aikuinen</c:v>
                </c:pt>
              </c:strCache>
            </c:strRef>
          </c:tx>
          <c:spPr>
            <a:solidFill>
              <a:srgbClr val="F4A89D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A24-7B45-A332-65F263627CB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A24-7B45-A332-65F263627CB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Taul1!$A$5:$A$24</c:f>
              <c:strCache>
                <c:ptCount val="20"/>
                <c:pt idx="0">
                  <c:v>WhatsApp</c:v>
                </c:pt>
                <c:pt idx="1">
                  <c:v>Televisio</c:v>
                </c:pt>
                <c:pt idx="2">
                  <c:v>Facebook</c:v>
                </c:pt>
                <c:pt idx="3">
                  <c:v>Suoratoistopalvelut</c:v>
                </c:pt>
                <c:pt idx="4">
                  <c:v>Kirjat</c:v>
                </c:pt>
                <c:pt idx="5">
                  <c:v>Suomalaisten medioiden nettisivut</c:v>
                </c:pt>
                <c:pt idx="6">
                  <c:v>Sanomalehdet</c:v>
                </c:pt>
                <c:pt idx="7">
                  <c:v>Instagram</c:v>
                </c:pt>
                <c:pt idx="8">
                  <c:v>Youtube</c:v>
                </c:pt>
                <c:pt idx="9">
                  <c:v>Aikakauslehdet</c:v>
                </c:pt>
                <c:pt idx="10">
                  <c:v>Mobiilipelit</c:v>
                </c:pt>
                <c:pt idx="11">
                  <c:v>Konsoli- tai tietokonepelit</c:v>
                </c:pt>
                <c:pt idx="12">
                  <c:v>Snapchat</c:v>
                </c:pt>
                <c:pt idx="13">
                  <c:v>Pocdastit</c:v>
                </c:pt>
                <c:pt idx="14">
                  <c:v>Discord</c:v>
                </c:pt>
                <c:pt idx="15">
                  <c:v>Reddit</c:v>
                </c:pt>
                <c:pt idx="16">
                  <c:v>Twitch</c:v>
                </c:pt>
                <c:pt idx="17">
                  <c:v>TikTok</c:v>
                </c:pt>
                <c:pt idx="18">
                  <c:v>Like</c:v>
                </c:pt>
                <c:pt idx="19">
                  <c:v>Jodel</c:v>
                </c:pt>
              </c:strCache>
            </c:strRef>
          </c:cat>
          <c:val>
            <c:numRef>
              <c:f>Taul1!$B$5:$B$24</c:f>
              <c:numCache>
                <c:formatCode>0</c:formatCode>
                <c:ptCount val="20"/>
                <c:pt idx="0">
                  <c:v>62.570889999999999</c:v>
                </c:pt>
                <c:pt idx="1">
                  <c:v>45.36862</c:v>
                </c:pt>
                <c:pt idx="2">
                  <c:v>32.892249999999997</c:v>
                </c:pt>
                <c:pt idx="3">
                  <c:v>30.43478</c:v>
                </c:pt>
                <c:pt idx="4">
                  <c:v>29.30057</c:v>
                </c:pt>
                <c:pt idx="5">
                  <c:v>22.873349999999981</c:v>
                </c:pt>
                <c:pt idx="6">
                  <c:v>21.739129999999999</c:v>
                </c:pt>
                <c:pt idx="7">
                  <c:v>13.043480000000001</c:v>
                </c:pt>
                <c:pt idx="8">
                  <c:v>10.964079999999999</c:v>
                </c:pt>
                <c:pt idx="9">
                  <c:v>4.1587899999999962</c:v>
                </c:pt>
                <c:pt idx="10">
                  <c:v>3.969749999999999</c:v>
                </c:pt>
                <c:pt idx="11">
                  <c:v>3.7807200000000001</c:v>
                </c:pt>
                <c:pt idx="12">
                  <c:v>0.94518000000000002</c:v>
                </c:pt>
                <c:pt idx="13">
                  <c:v>0.94518000000000002</c:v>
                </c:pt>
                <c:pt idx="14">
                  <c:v>0.37807000000000002</c:v>
                </c:pt>
                <c:pt idx="15">
                  <c:v>0.37807000000000002</c:v>
                </c:pt>
                <c:pt idx="16">
                  <c:v>0.37807000000000002</c:v>
                </c:pt>
                <c:pt idx="17">
                  <c:v>0.18904000000000001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6-4E14-A053-3C789F8D1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096115664"/>
        <c:axId val="1096084272"/>
      </c:barChart>
      <c:catAx>
        <c:axId val="10961156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096084272"/>
        <c:crosses val="autoZero"/>
        <c:auto val="1"/>
        <c:lblAlgn val="ctr"/>
        <c:lblOffset val="100"/>
        <c:tickMarkSkip val="5"/>
        <c:noMultiLvlLbl val="0"/>
      </c:catAx>
      <c:valAx>
        <c:axId val="109608427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i-FI"/>
          </a:p>
        </c:txPr>
        <c:crossAx val="1096115664"/>
        <c:crosses val="autoZero"/>
        <c:crossBetween val="between"/>
        <c:majorUnit val="20"/>
        <c:minorUnit val="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31257788410704"/>
          <c:y val="8.7606969268622104E-2"/>
          <c:w val="0.37147142742517097"/>
          <c:h val="0.83934676444907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Lapsi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Taul1!$A$5:$A$24</c:f>
              <c:strCache>
                <c:ptCount val="20"/>
                <c:pt idx="0">
                  <c:v>Youtube</c:v>
                </c:pt>
                <c:pt idx="1">
                  <c:v>WhatsApp</c:v>
                </c:pt>
                <c:pt idx="2">
                  <c:v>Konsoli- tai tietokonepelit</c:v>
                </c:pt>
                <c:pt idx="3">
                  <c:v>Suoratoistopalvelut</c:v>
                </c:pt>
                <c:pt idx="4">
                  <c:v>Mobiilipelit</c:v>
                </c:pt>
                <c:pt idx="5">
                  <c:v>Snapchat</c:v>
                </c:pt>
                <c:pt idx="6">
                  <c:v>Kirjat</c:v>
                </c:pt>
                <c:pt idx="7">
                  <c:v>Televisio</c:v>
                </c:pt>
                <c:pt idx="8">
                  <c:v>Instagram</c:v>
                </c:pt>
                <c:pt idx="9">
                  <c:v>TikTok</c:v>
                </c:pt>
                <c:pt idx="10">
                  <c:v>Aikakauslehdet</c:v>
                </c:pt>
                <c:pt idx="11">
                  <c:v>Discord</c:v>
                </c:pt>
                <c:pt idx="12">
                  <c:v>Facebook</c:v>
                </c:pt>
                <c:pt idx="13">
                  <c:v>Reddit</c:v>
                </c:pt>
                <c:pt idx="14">
                  <c:v>Sanomalehdet</c:v>
                </c:pt>
                <c:pt idx="15">
                  <c:v>Twitch</c:v>
                </c:pt>
                <c:pt idx="16">
                  <c:v>Suomalaisten medioiden nettisivut</c:v>
                </c:pt>
                <c:pt idx="17">
                  <c:v>Podcastit</c:v>
                </c:pt>
                <c:pt idx="18">
                  <c:v>Like</c:v>
                </c:pt>
                <c:pt idx="19">
                  <c:v>Jodel</c:v>
                </c:pt>
              </c:strCache>
            </c:strRef>
          </c:cat>
          <c:val>
            <c:numRef>
              <c:f>Taul1!$B$5:$B$24</c:f>
              <c:numCache>
                <c:formatCode>General</c:formatCode>
                <c:ptCount val="20"/>
                <c:pt idx="0">
                  <c:v>51</c:v>
                </c:pt>
                <c:pt idx="1">
                  <c:v>47</c:v>
                </c:pt>
                <c:pt idx="2">
                  <c:v>26</c:v>
                </c:pt>
                <c:pt idx="3">
                  <c:v>24</c:v>
                </c:pt>
                <c:pt idx="4">
                  <c:v>22</c:v>
                </c:pt>
                <c:pt idx="5">
                  <c:v>22</c:v>
                </c:pt>
                <c:pt idx="6">
                  <c:v>19</c:v>
                </c:pt>
                <c:pt idx="7">
                  <c:v>16</c:v>
                </c:pt>
                <c:pt idx="8">
                  <c:v>14</c:v>
                </c:pt>
                <c:pt idx="9">
                  <c:v>8</c:v>
                </c:pt>
                <c:pt idx="10">
                  <c:v>8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6-4E14-A053-3C789F8D1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095870608"/>
        <c:axId val="1095844416"/>
      </c:barChart>
      <c:catAx>
        <c:axId val="10958706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095844416"/>
        <c:crosses val="autoZero"/>
        <c:auto val="1"/>
        <c:lblAlgn val="ctr"/>
        <c:lblOffset val="100"/>
        <c:tickMarkSkip val="5"/>
        <c:noMultiLvlLbl val="0"/>
      </c:catAx>
      <c:valAx>
        <c:axId val="109584441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i-FI"/>
          </a:p>
        </c:txPr>
        <c:crossAx val="1095870608"/>
        <c:crosses val="autoZero"/>
        <c:crossBetween val="between"/>
        <c:majorUnit val="20"/>
        <c:minorUnit val="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36887813294998"/>
          <c:y val="0.12109964702688"/>
          <c:w val="0.60728480435592203"/>
          <c:h val="0.7995787297144879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Taul1!$B$4</c:f>
              <c:strCache>
                <c:ptCount val="1"/>
                <c:pt idx="0">
                  <c:v>Löydän usein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Taul1!$A$5:$A$13</c:f>
              <c:strCache>
                <c:ptCount val="9"/>
                <c:pt idx="0">
                  <c:v>Youtube</c:v>
                </c:pt>
                <c:pt idx="1">
                  <c:v>Kirjat</c:v>
                </c:pt>
                <c:pt idx="2">
                  <c:v>Muu sosiaalinen media
(esim. Instagram, Snapchat)</c:v>
                </c:pt>
                <c:pt idx="3">
                  <c:v>Kaupalliset yhteistyöt blogeissa
ja Youtube-kanavilla</c:v>
                </c:pt>
                <c:pt idx="4">
                  <c:v>Painetut lehdet</c:v>
                </c:pt>
                <c:pt idx="5">
                  <c:v>Mainokset</c:v>
                </c:pt>
                <c:pt idx="6">
                  <c:v>Blogit</c:v>
                </c:pt>
                <c:pt idx="7">
                  <c:v>Keskustelufoorumit</c:v>
                </c:pt>
                <c:pt idx="8">
                  <c:v>Kaupalliset yhteistyöt
sosiaalisessa mediassa</c:v>
                </c:pt>
              </c:strCache>
            </c:strRef>
          </c:cat>
          <c:val>
            <c:numRef>
              <c:f>Taul1!$B$5:$B$13</c:f>
              <c:numCache>
                <c:formatCode>0</c:formatCode>
                <c:ptCount val="9"/>
                <c:pt idx="0">
                  <c:v>80.340260000000001</c:v>
                </c:pt>
                <c:pt idx="1">
                  <c:v>51.228729999999999</c:v>
                </c:pt>
                <c:pt idx="2">
                  <c:v>41.398870000000002</c:v>
                </c:pt>
                <c:pt idx="3">
                  <c:v>34.026470000000003</c:v>
                </c:pt>
                <c:pt idx="4">
                  <c:v>27.032139999999981</c:v>
                </c:pt>
                <c:pt idx="5">
                  <c:v>20.226839999999999</c:v>
                </c:pt>
                <c:pt idx="6">
                  <c:v>13.799620000000001</c:v>
                </c:pt>
                <c:pt idx="7">
                  <c:v>12.287330000000001</c:v>
                </c:pt>
                <c:pt idx="8">
                  <c:v>11.90926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D-4A6C-8193-52E2D928EE89}"/>
            </c:ext>
          </c:extLst>
        </c:ser>
        <c:ser>
          <c:idx val="2"/>
          <c:order val="1"/>
          <c:tx>
            <c:strRef>
              <c:f>Taul1!$C$4</c:f>
              <c:strCache>
                <c:ptCount val="1"/>
                <c:pt idx="0">
                  <c:v>Löydän harvoin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DD-4A6C-8193-52E2D928EE8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Taul1!$A$5:$A$13</c:f>
              <c:strCache>
                <c:ptCount val="9"/>
                <c:pt idx="0">
                  <c:v>Youtube</c:v>
                </c:pt>
                <c:pt idx="1">
                  <c:v>Kirjat</c:v>
                </c:pt>
                <c:pt idx="2">
                  <c:v>Muu sosiaalinen media
(esim. Instagram, Snapchat)</c:v>
                </c:pt>
                <c:pt idx="3">
                  <c:v>Kaupalliset yhteistyöt blogeissa
ja Youtube-kanavilla</c:v>
                </c:pt>
                <c:pt idx="4">
                  <c:v>Painetut lehdet</c:v>
                </c:pt>
                <c:pt idx="5">
                  <c:v>Mainokset</c:v>
                </c:pt>
                <c:pt idx="6">
                  <c:v>Blogit</c:v>
                </c:pt>
                <c:pt idx="7">
                  <c:v>Keskustelufoorumit</c:v>
                </c:pt>
                <c:pt idx="8">
                  <c:v>Kaupalliset yhteistyöt
sosiaalisessa mediassa</c:v>
                </c:pt>
              </c:strCache>
            </c:strRef>
          </c:cat>
          <c:val>
            <c:numRef>
              <c:f>Taul1!$C$5:$C$13</c:f>
              <c:numCache>
                <c:formatCode>0</c:formatCode>
                <c:ptCount val="9"/>
                <c:pt idx="0">
                  <c:v>12.476369999999999</c:v>
                </c:pt>
                <c:pt idx="1">
                  <c:v>34.59357</c:v>
                </c:pt>
                <c:pt idx="2">
                  <c:v>21.361059999999991</c:v>
                </c:pt>
                <c:pt idx="3">
                  <c:v>37.240080000000013</c:v>
                </c:pt>
                <c:pt idx="4">
                  <c:v>42.911149999999999</c:v>
                </c:pt>
                <c:pt idx="5">
                  <c:v>56.71078</c:v>
                </c:pt>
                <c:pt idx="6">
                  <c:v>34.026470000000003</c:v>
                </c:pt>
                <c:pt idx="7">
                  <c:v>27.599240000000002</c:v>
                </c:pt>
                <c:pt idx="8">
                  <c:v>36.294899999999998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D-4A6C-8193-52E2D928EE89}"/>
            </c:ext>
          </c:extLst>
        </c:ser>
        <c:ser>
          <c:idx val="4"/>
          <c:order val="2"/>
          <c:tx>
            <c:strRef>
              <c:f>Taul1!$D$4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Taul1!$A$5:$A$13</c:f>
              <c:strCache>
                <c:ptCount val="9"/>
                <c:pt idx="0">
                  <c:v>Youtube</c:v>
                </c:pt>
                <c:pt idx="1">
                  <c:v>Kirjat</c:v>
                </c:pt>
                <c:pt idx="2">
                  <c:v>Muu sosiaalinen media
(esim. Instagram, Snapchat)</c:v>
                </c:pt>
                <c:pt idx="3">
                  <c:v>Kaupalliset yhteistyöt blogeissa
ja Youtube-kanavilla</c:v>
                </c:pt>
                <c:pt idx="4">
                  <c:v>Painetut lehdet</c:v>
                </c:pt>
                <c:pt idx="5">
                  <c:v>Mainokset</c:v>
                </c:pt>
                <c:pt idx="6">
                  <c:v>Blogit</c:v>
                </c:pt>
                <c:pt idx="7">
                  <c:v>Keskustelufoorumit</c:v>
                </c:pt>
                <c:pt idx="8">
                  <c:v>Kaupalliset yhteistyöt
sosiaalisessa mediassa</c:v>
                </c:pt>
              </c:strCache>
            </c:strRef>
          </c:cat>
          <c:val>
            <c:numRef>
              <c:f>Taul1!$D$5:$D$13</c:f>
              <c:numCache>
                <c:formatCode>0</c:formatCode>
                <c:ptCount val="9"/>
                <c:pt idx="0">
                  <c:v>7.1833600000000004</c:v>
                </c:pt>
                <c:pt idx="1">
                  <c:v>14.17769</c:v>
                </c:pt>
                <c:pt idx="2">
                  <c:v>37.240080000000013</c:v>
                </c:pt>
                <c:pt idx="3">
                  <c:v>28.733460000000001</c:v>
                </c:pt>
                <c:pt idx="4">
                  <c:v>30.056709999999999</c:v>
                </c:pt>
                <c:pt idx="5">
                  <c:v>23.062380000000001</c:v>
                </c:pt>
                <c:pt idx="6">
                  <c:v>52.173909999999999</c:v>
                </c:pt>
                <c:pt idx="7">
                  <c:v>60.113419999999998</c:v>
                </c:pt>
                <c:pt idx="8">
                  <c:v>51.795840000000013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DD-4A6C-8193-52E2D928E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6607712"/>
        <c:axId val="1146611792"/>
      </c:barChart>
      <c:catAx>
        <c:axId val="1146607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fi-FI"/>
          </a:p>
        </c:txPr>
        <c:crossAx val="1146611792"/>
        <c:crosses val="autoZero"/>
        <c:auto val="1"/>
        <c:lblAlgn val="ctr"/>
        <c:lblOffset val="100"/>
        <c:tickLblSkip val="1"/>
        <c:noMultiLvlLbl val="0"/>
      </c:catAx>
      <c:valAx>
        <c:axId val="1146611792"/>
        <c:scaling>
          <c:orientation val="minMax"/>
          <c:max val="100.01"/>
          <c:min val="0"/>
        </c:scaling>
        <c:delete val="0"/>
        <c:axPos val="t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7571800159011002"/>
              <c:y val="0.9350108139917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6607712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884757977851202"/>
          <c:y val="4.6331647602218001E-2"/>
          <c:w val="0.48097514167562699"/>
          <c:h val="5.7822712977441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835751525531"/>
          <c:y val="1.24203726972433E-2"/>
          <c:w val="0.62775174576895498"/>
          <c:h val="0.92020426193132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Taul1!$A$5:$A$11</c:f>
              <c:strCache>
                <c:ptCount val="7"/>
                <c:pt idx="0">
                  <c:v>Puhelin</c:v>
                </c:pt>
                <c:pt idx="1">
                  <c:v>Televisio</c:v>
                </c:pt>
                <c:pt idx="2">
                  <c:v>Kirjat</c:v>
                </c:pt>
                <c:pt idx="3">
                  <c:v>Tietokone</c:v>
                </c:pt>
                <c:pt idx="4">
                  <c:v>Tabletti</c:v>
                </c:pt>
                <c:pt idx="5">
                  <c:v>Pelikonsoli</c:v>
                </c:pt>
                <c:pt idx="6">
                  <c:v>Painetut lehdet</c:v>
                </c:pt>
              </c:strCache>
            </c:strRef>
          </c:cat>
          <c:val>
            <c:numRef>
              <c:f>Taul1!$B$5:$B$11</c:f>
              <c:numCache>
                <c:formatCode>0</c:formatCode>
                <c:ptCount val="7"/>
                <c:pt idx="0">
                  <c:v>96.408320000000003</c:v>
                </c:pt>
                <c:pt idx="1">
                  <c:v>91.11530999999998</c:v>
                </c:pt>
                <c:pt idx="2">
                  <c:v>80.529300000000006</c:v>
                </c:pt>
                <c:pt idx="3">
                  <c:v>77.882799999999946</c:v>
                </c:pt>
                <c:pt idx="4">
                  <c:v>66.918710000000004</c:v>
                </c:pt>
                <c:pt idx="5">
                  <c:v>65.40643</c:v>
                </c:pt>
                <c:pt idx="6">
                  <c:v>55.009450000000001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2-49CA-8927-F581179F9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35266192"/>
        <c:axId val="735270656"/>
      </c:barChart>
      <c:catAx>
        <c:axId val="735266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735270656"/>
        <c:crosses val="autoZero"/>
        <c:auto val="1"/>
        <c:lblAlgn val="ctr"/>
        <c:lblOffset val="100"/>
        <c:tickLblSkip val="1"/>
        <c:noMultiLvlLbl val="0"/>
      </c:catAx>
      <c:valAx>
        <c:axId val="73527065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defRPr>
                </a:pPr>
                <a:r>
                  <a:rPr lang="fi-FI" sz="800" b="0">
                    <a:solidFill>
                      <a:schemeClr val="bg1">
                        <a:lumMod val="50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7637401574803095"/>
              <c:y val="0.945403136333406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pPr>
            <a:endParaRPr lang="fi-FI"/>
          </a:p>
        </c:txPr>
        <c:crossAx val="735266192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Calibri" panose="020F0502020204030204" pitchFamily="34" charset="0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296800556223"/>
          <c:y val="7.9654837400643108E-3"/>
          <c:w val="0.71078931984528504"/>
          <c:h val="0.92627474395987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7AC3B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Taul1!$A$5:$A$12</c:f>
              <c:strCache>
                <c:ptCount val="8"/>
                <c:pt idx="0">
                  <c:v>Puhelin</c:v>
                </c:pt>
                <c:pt idx="1">
                  <c:v>Televisio</c:v>
                </c:pt>
                <c:pt idx="2">
                  <c:v>Tabletti</c:v>
                </c:pt>
                <c:pt idx="3">
                  <c:v>Tietokone</c:v>
                </c:pt>
                <c:pt idx="4">
                  <c:v>Pelikonsoli</c:v>
                </c:pt>
                <c:pt idx="5">
                  <c:v>Kirjat</c:v>
                </c:pt>
                <c:pt idx="6">
                  <c:v>Painetut lehdet</c:v>
                </c:pt>
                <c:pt idx="7">
                  <c:v>En osaa sanoa</c:v>
                </c:pt>
              </c:strCache>
            </c:strRef>
          </c:cat>
          <c:val>
            <c:numRef>
              <c:f>Taul1!$B$5:$B$12</c:f>
              <c:numCache>
                <c:formatCode>0</c:formatCode>
                <c:ptCount val="8"/>
                <c:pt idx="0">
                  <c:v>70.769229999999993</c:v>
                </c:pt>
                <c:pt idx="1">
                  <c:v>7.5</c:v>
                </c:pt>
                <c:pt idx="2">
                  <c:v>5.38462</c:v>
                </c:pt>
                <c:pt idx="3">
                  <c:v>4.80769</c:v>
                </c:pt>
                <c:pt idx="4">
                  <c:v>3.2692299999999999</c:v>
                </c:pt>
                <c:pt idx="5">
                  <c:v>2.69231</c:v>
                </c:pt>
                <c:pt idx="6">
                  <c:v>2.5</c:v>
                </c:pt>
                <c:pt idx="7">
                  <c:v>3.076919999999999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1-4868-BE4F-98B7CFFA8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735249792"/>
        <c:axId val="735232112"/>
      </c:barChart>
      <c:catAx>
        <c:axId val="7352497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crossAx val="735232112"/>
        <c:crosses val="autoZero"/>
        <c:auto val="1"/>
        <c:lblAlgn val="ctr"/>
        <c:lblOffset val="100"/>
        <c:tickLblSkip val="1"/>
        <c:noMultiLvlLbl val="0"/>
      </c:catAx>
      <c:valAx>
        <c:axId val="73523211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0.953485277357768"/>
              <c:y val="0.82674430052177805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735249792"/>
        <c:crosses val="autoZero"/>
        <c:crossBetween val="between"/>
        <c:majorUnit val="2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444444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0.88457</cdr:y>
    </cdr:from>
    <cdr:to>
      <cdr:x>0.76147</cdr:x>
      <cdr:y>1</cdr:y>
    </cdr:to>
    <cdr:sp macro="" textlink="">
      <cdr:nvSpPr>
        <cdr:cNvPr id="5" name="Tekstiruutu 4"/>
        <cdr:cNvSpPr txBox="1"/>
      </cdr:nvSpPr>
      <cdr:spPr>
        <a:xfrm xmlns:a="http://schemas.openxmlformats.org/drawingml/2006/main">
          <a:off x="-3303589" y="2846242"/>
          <a:ext cx="2463430" cy="37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buClr>
              <a:srgbClr val="E60F28"/>
            </a:buClr>
            <a:buSzPct val="150000"/>
          </a:pPr>
          <a:endParaRPr lang="fi-FI" sz="1600" b="1" dirty="0">
            <a:solidFill>
              <a:schemeClr val="tx1"/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0.88457</cdr:y>
    </cdr:from>
    <cdr:to>
      <cdr:x>0.76147</cdr:x>
      <cdr:y>1</cdr:y>
    </cdr:to>
    <cdr:sp macro="" textlink="">
      <cdr:nvSpPr>
        <cdr:cNvPr id="5" name="Tekstiruutu 4"/>
        <cdr:cNvSpPr txBox="1"/>
      </cdr:nvSpPr>
      <cdr:spPr>
        <a:xfrm xmlns:a="http://schemas.openxmlformats.org/drawingml/2006/main">
          <a:off x="-3303589" y="2846242"/>
          <a:ext cx="2463430" cy="371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buClr>
              <a:srgbClr val="E60F28"/>
            </a:buClr>
            <a:buSzPct val="150000"/>
          </a:pPr>
          <a:endParaRPr lang="fi-FI" sz="1600" b="1" dirty="0">
            <a:solidFill>
              <a:schemeClr val="tx1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F7E472-477F-6D4F-9AA8-9A433E6C41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C43D0-2948-E242-B401-082A413B70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3E45-E5FA-654B-9CA8-AA1E19421202}" type="datetimeFigureOut">
              <a:rPr lang="fi-FI" smtClean="0"/>
              <a:t>10.6.2019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D4424-6EC2-1244-B9B3-E70D5733E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03002-0643-FF44-A31D-69F1A9887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FBCD-45CA-0F41-AF6C-BA4640918E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40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B7CBD-601D-F444-A318-0C5E70F29762}" type="datetimeFigureOut">
              <a:rPr lang="en-US" smtClean="0"/>
              <a:t>6/10/19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86774-E067-664B-857E-7B97D051B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91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99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965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86774-E067-664B-857E-7B97D051BD2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4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86774-E067-664B-857E-7B97D051BD2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15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69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05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01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08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12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3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18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8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62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47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86774-E067-664B-857E-7B97D051BD2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17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91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4828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3200"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01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67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434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07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22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115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551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88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26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3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3453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014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vaal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23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9028" y="234405"/>
            <a:ext cx="8557081" cy="89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028" y="1128489"/>
            <a:ext cx="8556576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spcAft>
                <a:spcPts val="377"/>
              </a:spcAft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730040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4252-4EB5-429D-9A10-A49954ABD40E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Grafiikka,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9448" y="1001369"/>
            <a:ext cx="2595221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4402172"/>
            <a:ext cx="2752392" cy="23183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275"/>
              </a:lnSpc>
              <a:buNone/>
              <a:defRPr sz="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i-FI"/>
              <a:t>n-selite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4"/>
          </p:nvPr>
        </p:nvSpPr>
        <p:spPr>
          <a:xfrm>
            <a:off x="3128963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5"/>
          </p:nvPr>
        </p:nvSpPr>
        <p:spPr>
          <a:xfrm>
            <a:off x="5043488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6"/>
          </p:nvPr>
        </p:nvSpPr>
        <p:spPr>
          <a:xfrm>
            <a:off x="6943725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C4950C6-779B-4496-B27B-B030839C0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209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ikka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D433-5BD7-47F6-BCFB-C21AC50A4C5B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5898421" cy="3591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143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marL="8572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 marL="12001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 marL="15430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A7C0ADE-4305-472F-B768-BF49CE2244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6682" y="1001369"/>
            <a:ext cx="2248495" cy="381696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60F28"/>
              </a:buClr>
              <a:buSzTx/>
              <a:buFont typeface="Wingdings" panose="05000000000000000000" pitchFamily="2" charset="2"/>
              <a:buChar char="§"/>
              <a:tabLst/>
              <a:defRPr sz="1050">
                <a:solidFill>
                  <a:schemeClr val="tx1"/>
                </a:solidFill>
                <a:latin typeface="+mj-lt"/>
              </a:defRPr>
            </a:lvl2pPr>
            <a:lvl3pPr>
              <a:defRPr sz="1050">
                <a:solidFill>
                  <a:schemeClr val="tx1"/>
                </a:solidFill>
                <a:latin typeface="+mj-lt"/>
              </a:defRPr>
            </a:lvl3pPr>
            <a:lvl4pPr>
              <a:defRPr sz="1050">
                <a:solidFill>
                  <a:schemeClr val="tx1"/>
                </a:solidFill>
                <a:latin typeface="+mj-lt"/>
              </a:defRPr>
            </a:lvl4pPr>
            <a:lvl5pPr>
              <a:defRPr sz="10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i-FI"/>
              <a:t>Havaintoja grafiikasta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</a:t>
            </a:r>
          </a:p>
          <a:p>
            <a:pPr lvl="4"/>
            <a:r>
              <a:rPr lang="fi-FI"/>
              <a:t>Viides</a:t>
            </a:r>
          </a:p>
        </p:txBody>
      </p:sp>
    </p:spTree>
    <p:extLst>
      <p:ext uri="{BB962C8B-B14F-4D97-AF65-F5344CB8AC3E}">
        <p14:creationId xmlns:p14="http://schemas.microsoft.com/office/powerpoint/2010/main" val="39790898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, ilman palkke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30C4-4CE1-40D2-A5D2-1C308539B8DF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8275323" cy="358695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875728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6684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4580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8737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33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9028" y="234405"/>
            <a:ext cx="8557081" cy="89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028" y="1128489"/>
            <a:ext cx="8556576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spcAft>
                <a:spcPts val="377"/>
              </a:spcAft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6961383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313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3203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836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9225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301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4754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3740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9028" y="234405"/>
            <a:ext cx="8557081" cy="89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028" y="1128489"/>
            <a:ext cx="8556576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spcAft>
                <a:spcPts val="377"/>
              </a:spcAft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390353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3432" y="234405"/>
            <a:ext cx="8562677" cy="8940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237" y="1128489"/>
            <a:ext cx="4252764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4622631" y="1128777"/>
            <a:ext cx="4252764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59024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3432" y="234405"/>
            <a:ext cx="8562677" cy="8940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237" y="1128489"/>
            <a:ext cx="4252764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4622631" y="1128777"/>
            <a:ext cx="4252764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30327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6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3200"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4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4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54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763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4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96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7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37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33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6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vaal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89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9028" y="234405"/>
            <a:ext cx="8557081" cy="89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028" y="1128489"/>
            <a:ext cx="8556576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spcAft>
                <a:spcPts val="377"/>
              </a:spcAft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21827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4252-4EB5-429D-9A10-A49954ABD40E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Grafiikka,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9448" y="1001369"/>
            <a:ext cx="2595221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4402172"/>
            <a:ext cx="2752392" cy="23183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275"/>
              </a:lnSpc>
              <a:buNone/>
              <a:defRPr sz="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i-FI"/>
              <a:t>n-selite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4"/>
          </p:nvPr>
        </p:nvSpPr>
        <p:spPr>
          <a:xfrm>
            <a:off x="3128963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5"/>
          </p:nvPr>
        </p:nvSpPr>
        <p:spPr>
          <a:xfrm>
            <a:off x="5043488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6"/>
          </p:nvPr>
        </p:nvSpPr>
        <p:spPr>
          <a:xfrm>
            <a:off x="6943725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C4950C6-779B-4496-B27B-B030839C0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ikka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D433-5BD7-47F6-BCFB-C21AC50A4C5B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5898421" cy="3591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143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marL="8572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 marL="12001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 marL="15430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A7C0ADE-4305-472F-B768-BF49CE2244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6682" y="1001369"/>
            <a:ext cx="2248495" cy="381696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60F28"/>
              </a:buClr>
              <a:buSzTx/>
              <a:buFont typeface="Wingdings" panose="05000000000000000000" pitchFamily="2" charset="2"/>
              <a:buChar char="§"/>
              <a:tabLst/>
              <a:defRPr sz="1050">
                <a:solidFill>
                  <a:schemeClr val="tx1"/>
                </a:solidFill>
                <a:latin typeface="+mj-lt"/>
              </a:defRPr>
            </a:lvl2pPr>
            <a:lvl3pPr>
              <a:defRPr sz="1050">
                <a:solidFill>
                  <a:schemeClr val="tx1"/>
                </a:solidFill>
                <a:latin typeface="+mj-lt"/>
              </a:defRPr>
            </a:lvl3pPr>
            <a:lvl4pPr>
              <a:defRPr sz="1050">
                <a:solidFill>
                  <a:schemeClr val="tx1"/>
                </a:solidFill>
                <a:latin typeface="+mj-lt"/>
              </a:defRPr>
            </a:lvl4pPr>
            <a:lvl5pPr>
              <a:defRPr sz="10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i-FI"/>
              <a:t>Havaintoja grafiikasta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</a:t>
            </a:r>
          </a:p>
          <a:p>
            <a:pPr lvl="4"/>
            <a:r>
              <a:rPr lang="fi-FI"/>
              <a:t>Viides</a:t>
            </a:r>
          </a:p>
        </p:txBody>
      </p:sp>
    </p:spTree>
    <p:extLst>
      <p:ext uri="{BB962C8B-B14F-4D97-AF65-F5344CB8AC3E}">
        <p14:creationId xmlns:p14="http://schemas.microsoft.com/office/powerpoint/2010/main" val="669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133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, ilman palkke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30C4-4CE1-40D2-A5D2-1C308539B8DF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8275323" cy="358695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7960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5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3200"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25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47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16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1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8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74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68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7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377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32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52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1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vaal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54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9028" y="234405"/>
            <a:ext cx="8557081" cy="89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028" y="1128489"/>
            <a:ext cx="8556576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spcAft>
                <a:spcPts val="377"/>
              </a:spcAft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443637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4252-4EB5-429D-9A10-A49954ABD40E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Grafiikka,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9448" y="1001369"/>
            <a:ext cx="2595221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4402172"/>
            <a:ext cx="2752392" cy="23183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275"/>
              </a:lnSpc>
              <a:buNone/>
              <a:defRPr sz="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i-FI"/>
              <a:t>n-selite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4"/>
          </p:nvPr>
        </p:nvSpPr>
        <p:spPr>
          <a:xfrm>
            <a:off x="3128963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5"/>
          </p:nvPr>
        </p:nvSpPr>
        <p:spPr>
          <a:xfrm>
            <a:off x="5043488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6"/>
          </p:nvPr>
        </p:nvSpPr>
        <p:spPr>
          <a:xfrm>
            <a:off x="6943725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C4950C6-779B-4496-B27B-B030839C0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1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ikka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D433-5BD7-47F6-BCFB-C21AC50A4C5B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5898421" cy="3591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143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marL="8572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 marL="12001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 marL="15430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A7C0ADE-4305-472F-B768-BF49CE2244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6682" y="1001369"/>
            <a:ext cx="2248495" cy="381696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60F28"/>
              </a:buClr>
              <a:buSzTx/>
              <a:buFont typeface="Wingdings" panose="05000000000000000000" pitchFamily="2" charset="2"/>
              <a:buChar char="§"/>
              <a:tabLst/>
              <a:defRPr sz="1050">
                <a:solidFill>
                  <a:schemeClr val="tx1"/>
                </a:solidFill>
                <a:latin typeface="+mj-lt"/>
              </a:defRPr>
            </a:lvl2pPr>
            <a:lvl3pPr>
              <a:defRPr sz="1050">
                <a:solidFill>
                  <a:schemeClr val="tx1"/>
                </a:solidFill>
                <a:latin typeface="+mj-lt"/>
              </a:defRPr>
            </a:lvl3pPr>
            <a:lvl4pPr>
              <a:defRPr sz="1050">
                <a:solidFill>
                  <a:schemeClr val="tx1"/>
                </a:solidFill>
                <a:latin typeface="+mj-lt"/>
              </a:defRPr>
            </a:lvl4pPr>
            <a:lvl5pPr>
              <a:defRPr sz="10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i-FI"/>
              <a:t>Havaintoja grafiikasta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</a:t>
            </a:r>
          </a:p>
          <a:p>
            <a:pPr lvl="4"/>
            <a:r>
              <a:rPr lang="fi-FI"/>
              <a:t>Viides</a:t>
            </a:r>
          </a:p>
        </p:txBody>
      </p:sp>
    </p:spTree>
    <p:extLst>
      <p:ext uri="{BB962C8B-B14F-4D97-AF65-F5344CB8AC3E}">
        <p14:creationId xmlns:p14="http://schemas.microsoft.com/office/powerpoint/2010/main" val="4233488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, ilman palkke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30C4-4CE1-40D2-A5D2-1C308539B8DF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8275323" cy="358695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6129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1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3200"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9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018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73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95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18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96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17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04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97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0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19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1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373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vaal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07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9028" y="234405"/>
            <a:ext cx="8557081" cy="89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028" y="1128489"/>
            <a:ext cx="8556576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spcAft>
                <a:spcPts val="377"/>
              </a:spcAft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61414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4252-4EB5-429D-9A10-A49954ABD40E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Grafiikka,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9448" y="1001369"/>
            <a:ext cx="2595221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4402172"/>
            <a:ext cx="2752392" cy="23183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275"/>
              </a:lnSpc>
              <a:buNone/>
              <a:defRPr sz="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i-FI"/>
              <a:t>n-selite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4"/>
          </p:nvPr>
        </p:nvSpPr>
        <p:spPr>
          <a:xfrm>
            <a:off x="3128963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5"/>
          </p:nvPr>
        </p:nvSpPr>
        <p:spPr>
          <a:xfrm>
            <a:off x="5043488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6"/>
          </p:nvPr>
        </p:nvSpPr>
        <p:spPr>
          <a:xfrm>
            <a:off x="6943725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C4950C6-779B-4496-B27B-B030839C0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49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ikka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D433-5BD7-47F6-BCFB-C21AC50A4C5B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5898421" cy="3591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143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marL="8572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 marL="12001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 marL="15430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A7C0ADE-4305-472F-B768-BF49CE2244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6682" y="1001369"/>
            <a:ext cx="2248495" cy="381696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60F28"/>
              </a:buClr>
              <a:buSzTx/>
              <a:buFont typeface="Wingdings" panose="05000000000000000000" pitchFamily="2" charset="2"/>
              <a:buChar char="§"/>
              <a:tabLst/>
              <a:defRPr sz="1050">
                <a:solidFill>
                  <a:schemeClr val="tx1"/>
                </a:solidFill>
                <a:latin typeface="+mj-lt"/>
              </a:defRPr>
            </a:lvl2pPr>
            <a:lvl3pPr>
              <a:defRPr sz="1050">
                <a:solidFill>
                  <a:schemeClr val="tx1"/>
                </a:solidFill>
                <a:latin typeface="+mj-lt"/>
              </a:defRPr>
            </a:lvl3pPr>
            <a:lvl4pPr>
              <a:defRPr sz="1050">
                <a:solidFill>
                  <a:schemeClr val="tx1"/>
                </a:solidFill>
                <a:latin typeface="+mj-lt"/>
              </a:defRPr>
            </a:lvl4pPr>
            <a:lvl5pPr>
              <a:defRPr sz="10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i-FI"/>
              <a:t>Havaintoja grafiikasta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</a:t>
            </a:r>
          </a:p>
          <a:p>
            <a:pPr lvl="4"/>
            <a:r>
              <a:rPr lang="fi-FI"/>
              <a:t>Viides</a:t>
            </a:r>
          </a:p>
        </p:txBody>
      </p:sp>
    </p:spTree>
    <p:extLst>
      <p:ext uri="{BB962C8B-B14F-4D97-AF65-F5344CB8AC3E}">
        <p14:creationId xmlns:p14="http://schemas.microsoft.com/office/powerpoint/2010/main" val="4251623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, ilman palkke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30C4-4CE1-40D2-A5D2-1C308539B8DF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8275323" cy="358695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41648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3200"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33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463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22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4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4942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72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5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7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52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411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33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67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vaal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031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9028" y="234405"/>
            <a:ext cx="8557081" cy="89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028" y="1128489"/>
            <a:ext cx="8556576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spcAft>
                <a:spcPts val="377"/>
              </a:spcAft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360907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4252-4EB5-429D-9A10-A49954ABD40E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Grafiikka,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9448" y="1001369"/>
            <a:ext cx="2595221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4402172"/>
            <a:ext cx="2752392" cy="23183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275"/>
              </a:lnSpc>
              <a:buNone/>
              <a:defRPr sz="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i-FI"/>
              <a:t>n-selite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4"/>
          </p:nvPr>
        </p:nvSpPr>
        <p:spPr>
          <a:xfrm>
            <a:off x="3128963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5"/>
          </p:nvPr>
        </p:nvSpPr>
        <p:spPr>
          <a:xfrm>
            <a:off x="5043488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6"/>
          </p:nvPr>
        </p:nvSpPr>
        <p:spPr>
          <a:xfrm>
            <a:off x="6943725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C4950C6-779B-4496-B27B-B030839C0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8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9034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ikka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D433-5BD7-47F6-BCFB-C21AC50A4C5B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5898421" cy="3591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143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marL="8572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 marL="12001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 marL="15430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A7C0ADE-4305-472F-B768-BF49CE2244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6682" y="1001369"/>
            <a:ext cx="2248495" cy="381696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60F28"/>
              </a:buClr>
              <a:buSzTx/>
              <a:buFont typeface="Wingdings" panose="05000000000000000000" pitchFamily="2" charset="2"/>
              <a:buChar char="§"/>
              <a:tabLst/>
              <a:defRPr sz="1050">
                <a:solidFill>
                  <a:schemeClr val="tx1"/>
                </a:solidFill>
                <a:latin typeface="+mj-lt"/>
              </a:defRPr>
            </a:lvl2pPr>
            <a:lvl3pPr>
              <a:defRPr sz="1050">
                <a:solidFill>
                  <a:schemeClr val="tx1"/>
                </a:solidFill>
                <a:latin typeface="+mj-lt"/>
              </a:defRPr>
            </a:lvl3pPr>
            <a:lvl4pPr>
              <a:defRPr sz="1050">
                <a:solidFill>
                  <a:schemeClr val="tx1"/>
                </a:solidFill>
                <a:latin typeface="+mj-lt"/>
              </a:defRPr>
            </a:lvl4pPr>
            <a:lvl5pPr>
              <a:defRPr sz="10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i-FI"/>
              <a:t>Havaintoja grafiikasta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</a:t>
            </a:r>
          </a:p>
          <a:p>
            <a:pPr lvl="4"/>
            <a:r>
              <a:rPr lang="fi-FI"/>
              <a:t>Viides</a:t>
            </a:r>
          </a:p>
        </p:txBody>
      </p:sp>
    </p:spTree>
    <p:extLst>
      <p:ext uri="{BB962C8B-B14F-4D97-AF65-F5344CB8AC3E}">
        <p14:creationId xmlns:p14="http://schemas.microsoft.com/office/powerpoint/2010/main" val="3284154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, ilman palkke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30C4-4CE1-40D2-A5D2-1C308539B8DF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8275323" cy="358695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67401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472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3200"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857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34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562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80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13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956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9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/>
              <a:pPr/>
              <a:t>6/10/19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48232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075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703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467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498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vaal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710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19028" y="234405"/>
            <a:ext cx="8557081" cy="894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B48D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500" dirty="0">
                <a:solidFill>
                  <a:srgbClr val="53585F"/>
                </a:solidFill>
              </a:rPr>
              <a:t>Muokkaa </a:t>
            </a:r>
            <a:r>
              <a:rPr lang="fi-FI" sz="2500" dirty="0" err="1">
                <a:solidFill>
                  <a:srgbClr val="53585F"/>
                </a:solidFill>
              </a:rPr>
              <a:t>perustyyl</a:t>
            </a:r>
            <a:r>
              <a:rPr lang="fi-FI" sz="2500" dirty="0">
                <a:solidFill>
                  <a:srgbClr val="53585F"/>
                </a:solidFill>
              </a:rPr>
              <a:t>. </a:t>
            </a:r>
            <a:r>
              <a:rPr lang="fi-FI" sz="2500" dirty="0" err="1">
                <a:solidFill>
                  <a:srgbClr val="53585F"/>
                </a:solidFill>
              </a:rPr>
              <a:t>napsautt</a:t>
            </a:r>
            <a:r>
              <a:rPr lang="fi-FI" sz="2500" dirty="0">
                <a:solidFill>
                  <a:srgbClr val="53585F"/>
                </a:solidFill>
              </a:rPr>
              <a:t>.</a:t>
            </a:r>
            <a:endParaRPr sz="2500" dirty="0">
              <a:solidFill>
                <a:srgbClr val="53585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19028" y="1128489"/>
            <a:ext cx="8556576" cy="3493801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spcAft>
                <a:spcPts val="377"/>
              </a:spcAft>
              <a:defRPr sz="1100"/>
            </a:lvl4pPr>
            <a:lvl5pPr>
              <a:defRPr sz="11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rgbClr val="53585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9DBEA05-9E37-43A9-AD0F-4AB09A1185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175523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4252-4EB5-429D-9A10-A49954ABD40E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Grafiikka,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69448" y="1001369"/>
            <a:ext cx="2595221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785813" y="4402172"/>
            <a:ext cx="2752392" cy="23183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275"/>
              </a:lnSpc>
              <a:buNone/>
              <a:defRPr sz="9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i-FI"/>
              <a:t>n-selite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4"/>
          </p:nvPr>
        </p:nvSpPr>
        <p:spPr>
          <a:xfrm>
            <a:off x="3128963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5"/>
          </p:nvPr>
        </p:nvSpPr>
        <p:spPr>
          <a:xfrm>
            <a:off x="5043488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6"/>
          </p:nvPr>
        </p:nvSpPr>
        <p:spPr>
          <a:xfrm>
            <a:off x="6943725" y="1001369"/>
            <a:ext cx="1828800" cy="333488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C4950C6-779B-4496-B27B-B030839C0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3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ikka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D433-5BD7-47F6-BCFB-C21AC50A4C5B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5898421" cy="35910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143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marL="8572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 marL="12001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 marL="1543050" indent="-171450">
              <a:buClr>
                <a:srgbClr val="E60F28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1199"/>
            <a:ext cx="1081648" cy="240126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A7C0ADE-4305-472F-B768-BF49CE2244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6682" y="1001369"/>
            <a:ext cx="2248495" cy="381696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60F28"/>
              </a:buClr>
              <a:buSzTx/>
              <a:buFont typeface="Wingdings" panose="05000000000000000000" pitchFamily="2" charset="2"/>
              <a:buChar char="§"/>
              <a:tabLst/>
              <a:defRPr sz="1050">
                <a:solidFill>
                  <a:schemeClr val="tx1"/>
                </a:solidFill>
                <a:latin typeface="+mj-lt"/>
              </a:defRPr>
            </a:lvl2pPr>
            <a:lvl3pPr>
              <a:defRPr sz="1050">
                <a:solidFill>
                  <a:schemeClr val="tx1"/>
                </a:solidFill>
                <a:latin typeface="+mj-lt"/>
              </a:defRPr>
            </a:lvl3pPr>
            <a:lvl4pPr>
              <a:defRPr sz="1050">
                <a:solidFill>
                  <a:schemeClr val="tx1"/>
                </a:solidFill>
                <a:latin typeface="+mj-lt"/>
              </a:defRPr>
            </a:lvl4pPr>
            <a:lvl5pPr>
              <a:defRPr sz="10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i-FI"/>
              <a:t>Havaintoja grafiikasta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</a:t>
            </a:r>
          </a:p>
          <a:p>
            <a:pPr lvl="4"/>
            <a:r>
              <a:rPr lang="fi-FI"/>
              <a:t>Viides</a:t>
            </a:r>
          </a:p>
        </p:txBody>
      </p:sp>
    </p:spTree>
    <p:extLst>
      <p:ext uri="{BB962C8B-B14F-4D97-AF65-F5344CB8AC3E}">
        <p14:creationId xmlns:p14="http://schemas.microsoft.com/office/powerpoint/2010/main" val="807583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, ilman palkke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30C4-4CE1-40D2-A5D2-1C308539B8DF}" type="datetime1">
              <a:rPr lang="fi-FI" smtClean="0">
                <a:solidFill>
                  <a:srgbClr val="000000"/>
                </a:solidFill>
              </a:rPr>
              <a:pPr/>
              <a:t>10.6.2019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20144 Lasten ja nuorten mediapäivä_am&amp;ple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0E4E-F5D7-41BD-96AC-FA55D8C3805E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89853" y="437023"/>
            <a:ext cx="8275324" cy="466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Dian otsikko,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89854" y="1001369"/>
            <a:ext cx="8275323" cy="358695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Ensimmäinen taso,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Light</a:t>
            </a:r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05172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Times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6"/>
                </a:solidFill>
                <a:latin typeface="Times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D7C20031-A4C4-A140-BAA1-9C172D6AFEC4}" type="datetimeFigureOut">
              <a:rPr lang="en-US" smtClean="0">
                <a:solidFill>
                  <a:srgbClr val="000000"/>
                </a:solidFill>
              </a:rPr>
              <a:pPr/>
              <a:t>6/10/19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2" charset="0"/>
                <a:cs typeface="Arial" panose="020B0604020202020204" pitchFamily="34" charset="0"/>
              </a:defRPr>
            </a:lvl1pPr>
          </a:lstStyle>
          <a:p>
            <a:fld id="{CDA19447-6D5E-E949-95E8-B6C88710CCA7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9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1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0FE9458C-3898-2147-A2C7-7E3F160DB7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502" y="4809859"/>
            <a:ext cx="1586585" cy="12204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33785B3-43FD-4DCC-99EE-ED5F634C30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27" y="4837550"/>
            <a:ext cx="1170076" cy="2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uva 8">
            <a:extLst>
              <a:ext uri="{FF2B5EF4-FFF2-40B4-BE49-F238E27FC236}">
                <a16:creationId xmlns:a16="http://schemas.microsoft.com/office/drawing/2014/main" id="{9D4BD7F0-9440-40BB-9DC5-2E8C3ED3169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4883154"/>
            <a:ext cx="769083" cy="1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8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21BFE-B1C7-F948-B556-3CCC2D09FBAA}"/>
              </a:ext>
            </a:extLst>
          </p:cNvPr>
          <p:cNvGrpSpPr/>
          <p:nvPr userDrawn="1"/>
        </p:nvGrpSpPr>
        <p:grpSpPr>
          <a:xfrm>
            <a:off x="1" y="4785463"/>
            <a:ext cx="9143999" cy="375967"/>
            <a:chOff x="1" y="4785463"/>
            <a:chExt cx="9143999" cy="375967"/>
          </a:xfrm>
        </p:grpSpPr>
        <p:sp>
          <p:nvSpPr>
            <p:cNvPr id="11" name="Otsikko 1">
              <a:extLst>
                <a:ext uri="{FF2B5EF4-FFF2-40B4-BE49-F238E27FC236}">
                  <a16:creationId xmlns:a16="http://schemas.microsoft.com/office/drawing/2014/main" id="{C90492A6-BB3D-9C44-B7E1-6B095A9F218A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785463"/>
              <a:ext cx="9143999" cy="37596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lnSpc>
                  <a:spcPct val="150000"/>
                </a:lnSpc>
              </a:pPr>
              <a:endParaRPr lang="fi-FI" sz="2000" i="1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endParaRPr>
            </a:p>
          </p:txBody>
        </p:sp>
        <p:pic>
          <p:nvPicPr>
            <p:cNvPr id="12" name="Picture 11" descr="AM_logo_RGB.eps">
              <a:extLst>
                <a:ext uri="{FF2B5EF4-FFF2-40B4-BE49-F238E27FC236}">
                  <a16:creationId xmlns:a16="http://schemas.microsoft.com/office/drawing/2014/main" id="{05490B47-A713-F64C-8580-70940B4C6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8502" y="4957162"/>
              <a:ext cx="1586585" cy="122045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B28BF14-F03B-7E4C-BA96-CF3868722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327" y="4837550"/>
              <a:ext cx="1170076" cy="274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Kuva 8">
              <a:extLst>
                <a:ext uri="{FF2B5EF4-FFF2-40B4-BE49-F238E27FC236}">
                  <a16:creationId xmlns:a16="http://schemas.microsoft.com/office/drawing/2014/main" id="{D5DCF5DD-B00B-8E4F-BCFF-F3846C9A9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13" y="4875839"/>
              <a:ext cx="769083" cy="170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3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21BFE-B1C7-F948-B556-3CCC2D09FBAA}"/>
              </a:ext>
            </a:extLst>
          </p:cNvPr>
          <p:cNvGrpSpPr/>
          <p:nvPr userDrawn="1"/>
        </p:nvGrpSpPr>
        <p:grpSpPr>
          <a:xfrm>
            <a:off x="1" y="4785463"/>
            <a:ext cx="9143999" cy="375967"/>
            <a:chOff x="1" y="4785463"/>
            <a:chExt cx="9143999" cy="375967"/>
          </a:xfrm>
        </p:grpSpPr>
        <p:sp>
          <p:nvSpPr>
            <p:cNvPr id="11" name="Otsikko 1">
              <a:extLst>
                <a:ext uri="{FF2B5EF4-FFF2-40B4-BE49-F238E27FC236}">
                  <a16:creationId xmlns:a16="http://schemas.microsoft.com/office/drawing/2014/main" id="{C90492A6-BB3D-9C44-B7E1-6B095A9F218A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785463"/>
              <a:ext cx="9143999" cy="37596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lnSpc>
                  <a:spcPct val="150000"/>
                </a:lnSpc>
              </a:pPr>
              <a:endParaRPr lang="fi-FI" sz="2000" i="1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endParaRPr>
            </a:p>
          </p:txBody>
        </p:sp>
        <p:pic>
          <p:nvPicPr>
            <p:cNvPr id="12" name="Picture 11" descr="AM_logo_RGB.eps">
              <a:extLst>
                <a:ext uri="{FF2B5EF4-FFF2-40B4-BE49-F238E27FC236}">
                  <a16:creationId xmlns:a16="http://schemas.microsoft.com/office/drawing/2014/main" id="{05490B47-A713-F64C-8580-70940B4C6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8502" y="4957162"/>
              <a:ext cx="1586585" cy="122045"/>
            </a:xfrm>
            <a:prstGeom prst="rect">
              <a:avLst/>
            </a:prstGeom>
          </p:spPr>
        </p:pic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85DEF99D-3B84-48E2-A025-D570885AF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27" y="4837550"/>
            <a:ext cx="1170076" cy="2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Kuva 8">
            <a:extLst>
              <a:ext uri="{FF2B5EF4-FFF2-40B4-BE49-F238E27FC236}">
                <a16:creationId xmlns:a16="http://schemas.microsoft.com/office/drawing/2014/main" id="{03A993B0-A26E-4B64-A28D-F25E73882E4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4875839"/>
            <a:ext cx="769083" cy="1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21BFE-B1C7-F948-B556-3CCC2D09FBAA}"/>
              </a:ext>
            </a:extLst>
          </p:cNvPr>
          <p:cNvGrpSpPr/>
          <p:nvPr userDrawn="1"/>
        </p:nvGrpSpPr>
        <p:grpSpPr>
          <a:xfrm>
            <a:off x="1" y="4785463"/>
            <a:ext cx="9143999" cy="375967"/>
            <a:chOff x="1" y="4785463"/>
            <a:chExt cx="9143999" cy="375967"/>
          </a:xfrm>
        </p:grpSpPr>
        <p:sp>
          <p:nvSpPr>
            <p:cNvPr id="11" name="Otsikko 1">
              <a:extLst>
                <a:ext uri="{FF2B5EF4-FFF2-40B4-BE49-F238E27FC236}">
                  <a16:creationId xmlns:a16="http://schemas.microsoft.com/office/drawing/2014/main" id="{C90492A6-BB3D-9C44-B7E1-6B095A9F218A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785463"/>
              <a:ext cx="9143999" cy="37596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lnSpc>
                  <a:spcPct val="150000"/>
                </a:lnSpc>
              </a:pPr>
              <a:endParaRPr lang="fi-FI" sz="2000" i="1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endParaRPr>
            </a:p>
          </p:txBody>
        </p:sp>
        <p:pic>
          <p:nvPicPr>
            <p:cNvPr id="12" name="Picture 11" descr="AM_logo_RGB.eps">
              <a:extLst>
                <a:ext uri="{FF2B5EF4-FFF2-40B4-BE49-F238E27FC236}">
                  <a16:creationId xmlns:a16="http://schemas.microsoft.com/office/drawing/2014/main" id="{05490B47-A713-F64C-8580-70940B4C6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8502" y="4957162"/>
              <a:ext cx="1586585" cy="122045"/>
            </a:xfrm>
            <a:prstGeom prst="rect">
              <a:avLst/>
            </a:prstGeom>
          </p:spPr>
        </p:pic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4E0D5520-8DAB-4A23-9E47-4FB6B499E7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4" y="4833267"/>
            <a:ext cx="1258308" cy="29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pekman\Downloads\image001 (1).png">
            <a:extLst>
              <a:ext uri="{FF2B5EF4-FFF2-40B4-BE49-F238E27FC236}">
                <a16:creationId xmlns:a16="http://schemas.microsoft.com/office/drawing/2014/main" id="{E5D46C61-966E-4A4F-8B64-334C081349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7" y="4886944"/>
            <a:ext cx="842683" cy="1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21BFE-B1C7-F948-B556-3CCC2D09FBAA}"/>
              </a:ext>
            </a:extLst>
          </p:cNvPr>
          <p:cNvGrpSpPr/>
          <p:nvPr userDrawn="1"/>
        </p:nvGrpSpPr>
        <p:grpSpPr>
          <a:xfrm>
            <a:off x="1" y="4785463"/>
            <a:ext cx="9143999" cy="375967"/>
            <a:chOff x="1" y="4785463"/>
            <a:chExt cx="9143999" cy="375967"/>
          </a:xfrm>
        </p:grpSpPr>
        <p:sp>
          <p:nvSpPr>
            <p:cNvPr id="11" name="Otsikko 1">
              <a:extLst>
                <a:ext uri="{FF2B5EF4-FFF2-40B4-BE49-F238E27FC236}">
                  <a16:creationId xmlns:a16="http://schemas.microsoft.com/office/drawing/2014/main" id="{C90492A6-BB3D-9C44-B7E1-6B095A9F218A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785463"/>
              <a:ext cx="9143999" cy="37596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lnSpc>
                  <a:spcPct val="150000"/>
                </a:lnSpc>
              </a:pPr>
              <a:endParaRPr lang="fi-FI" sz="2000" i="1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endParaRPr>
            </a:p>
          </p:txBody>
        </p:sp>
        <p:pic>
          <p:nvPicPr>
            <p:cNvPr id="12" name="Picture 11" descr="AM_logo_RGB.eps">
              <a:extLst>
                <a:ext uri="{FF2B5EF4-FFF2-40B4-BE49-F238E27FC236}">
                  <a16:creationId xmlns:a16="http://schemas.microsoft.com/office/drawing/2014/main" id="{05490B47-A713-F64C-8580-70940B4C6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8502" y="4957162"/>
              <a:ext cx="1586585" cy="122045"/>
            </a:xfrm>
            <a:prstGeom prst="rect">
              <a:avLst/>
            </a:prstGeom>
          </p:spPr>
        </p:pic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16024990-ECDD-410A-A53A-D02030113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27" y="4837550"/>
            <a:ext cx="1170076" cy="2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Kuva 8">
            <a:extLst>
              <a:ext uri="{FF2B5EF4-FFF2-40B4-BE49-F238E27FC236}">
                <a16:creationId xmlns:a16="http://schemas.microsoft.com/office/drawing/2014/main" id="{58358B1C-8CCD-4A94-BF9A-092FF18548F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4875839"/>
            <a:ext cx="769083" cy="1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21BFE-B1C7-F948-B556-3CCC2D09FBAA}"/>
              </a:ext>
            </a:extLst>
          </p:cNvPr>
          <p:cNvGrpSpPr/>
          <p:nvPr userDrawn="1"/>
        </p:nvGrpSpPr>
        <p:grpSpPr>
          <a:xfrm>
            <a:off x="1" y="4785463"/>
            <a:ext cx="9143999" cy="375967"/>
            <a:chOff x="1" y="4785463"/>
            <a:chExt cx="9143999" cy="375967"/>
          </a:xfrm>
        </p:grpSpPr>
        <p:sp>
          <p:nvSpPr>
            <p:cNvPr id="11" name="Otsikko 1">
              <a:extLst>
                <a:ext uri="{FF2B5EF4-FFF2-40B4-BE49-F238E27FC236}">
                  <a16:creationId xmlns:a16="http://schemas.microsoft.com/office/drawing/2014/main" id="{C90492A6-BB3D-9C44-B7E1-6B095A9F218A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785463"/>
              <a:ext cx="9143999" cy="37596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lnSpc>
                  <a:spcPct val="150000"/>
                </a:lnSpc>
              </a:pPr>
              <a:endParaRPr lang="fi-FI" sz="2000" i="1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endParaRPr>
            </a:p>
          </p:txBody>
        </p:sp>
        <p:pic>
          <p:nvPicPr>
            <p:cNvPr id="12" name="Picture 11" descr="AM_logo_RGB.eps">
              <a:extLst>
                <a:ext uri="{FF2B5EF4-FFF2-40B4-BE49-F238E27FC236}">
                  <a16:creationId xmlns:a16="http://schemas.microsoft.com/office/drawing/2014/main" id="{05490B47-A713-F64C-8580-70940B4C6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8502" y="4957162"/>
              <a:ext cx="1586585" cy="122045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B28BF14-F03B-7E4C-BA96-CF3868722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374" y="4804278"/>
              <a:ext cx="1516240" cy="356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Kuva 8">
              <a:extLst>
                <a:ext uri="{FF2B5EF4-FFF2-40B4-BE49-F238E27FC236}">
                  <a16:creationId xmlns:a16="http://schemas.microsoft.com/office/drawing/2014/main" id="{D5DCF5DD-B00B-8E4F-BCFF-F3846C9A9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00" y="4867195"/>
              <a:ext cx="1081648" cy="240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3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21BFE-B1C7-F948-B556-3CCC2D09FBAA}"/>
              </a:ext>
            </a:extLst>
          </p:cNvPr>
          <p:cNvGrpSpPr/>
          <p:nvPr userDrawn="1"/>
        </p:nvGrpSpPr>
        <p:grpSpPr>
          <a:xfrm>
            <a:off x="1" y="4785463"/>
            <a:ext cx="9143999" cy="375967"/>
            <a:chOff x="1" y="4785463"/>
            <a:chExt cx="9143999" cy="375967"/>
          </a:xfrm>
        </p:grpSpPr>
        <p:sp>
          <p:nvSpPr>
            <p:cNvPr id="11" name="Otsikko 1">
              <a:extLst>
                <a:ext uri="{FF2B5EF4-FFF2-40B4-BE49-F238E27FC236}">
                  <a16:creationId xmlns:a16="http://schemas.microsoft.com/office/drawing/2014/main" id="{C90492A6-BB3D-9C44-B7E1-6B095A9F218A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785463"/>
              <a:ext cx="9143999" cy="37596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>
                <a:lnSpc>
                  <a:spcPct val="150000"/>
                </a:lnSpc>
              </a:pPr>
              <a:endParaRPr lang="fi-FI" sz="2000" i="1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endParaRPr>
            </a:p>
          </p:txBody>
        </p:sp>
        <p:pic>
          <p:nvPicPr>
            <p:cNvPr id="12" name="Picture 11" descr="AM_logo_RGB.eps">
              <a:extLst>
                <a:ext uri="{FF2B5EF4-FFF2-40B4-BE49-F238E27FC236}">
                  <a16:creationId xmlns:a16="http://schemas.microsoft.com/office/drawing/2014/main" id="{05490B47-A713-F64C-8580-70940B4C6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8502" y="4957162"/>
              <a:ext cx="1586585" cy="122045"/>
            </a:xfrm>
            <a:prstGeom prst="rect">
              <a:avLst/>
            </a:prstGeom>
          </p:spPr>
        </p:pic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47D6C19F-B4DD-4568-89F8-D2CF87DBCC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27" y="4837550"/>
            <a:ext cx="1170076" cy="2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Kuva 8">
            <a:extLst>
              <a:ext uri="{FF2B5EF4-FFF2-40B4-BE49-F238E27FC236}">
                <a16:creationId xmlns:a16="http://schemas.microsoft.com/office/drawing/2014/main" id="{D5A5CF20-DC5F-4CC8-9E8C-8CBD9DD937A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4875839"/>
            <a:ext cx="769083" cy="1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0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0FE9458C-3898-2147-A2C7-7E3F160DB7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502" y="4809859"/>
            <a:ext cx="1586585" cy="12204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DC60A22-6A00-4AF7-9098-CA226F7610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27" y="4837550"/>
            <a:ext cx="1170076" cy="2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uva 8">
            <a:extLst>
              <a:ext uri="{FF2B5EF4-FFF2-40B4-BE49-F238E27FC236}">
                <a16:creationId xmlns:a16="http://schemas.microsoft.com/office/drawing/2014/main" id="{5D9E577B-F18B-4E38-BE3A-C1FC355A780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4875839"/>
            <a:ext cx="769083" cy="1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chart" Target="../charts/char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Relationship Id="rId4" Type="http://schemas.openxmlformats.org/officeDocument/2006/relationships/chart" Target="../charts/char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4" Type="http://schemas.openxmlformats.org/officeDocument/2006/relationships/chart" Target="../charts/char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4" Type="http://schemas.openxmlformats.org/officeDocument/2006/relationships/chart" Target="../charts/char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4" Type="http://schemas.openxmlformats.org/officeDocument/2006/relationships/chart" Target="../charts/char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Relationship Id="rId4" Type="http://schemas.openxmlformats.org/officeDocument/2006/relationships/chart" Target="../charts/char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Relationship Id="rId4" Type="http://schemas.openxmlformats.org/officeDocument/2006/relationships/chart" Target="../charts/char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27.xml"/><Relationship Id="rId4" Type="http://schemas.openxmlformats.org/officeDocument/2006/relationships/chart" Target="../charts/char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slideLayout" Target="../slideLayouts/slideLayout103.xml"/><Relationship Id="rId1" Type="http://schemas.openxmlformats.org/officeDocument/2006/relationships/tags" Target="../tags/tag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4" Type="http://schemas.openxmlformats.org/officeDocument/2006/relationships/chart" Target="../charts/char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chart" Target="../charts/chart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pirjo.ekman@inspirans.fi" TargetMode="External"/><Relationship Id="rId2" Type="http://schemas.openxmlformats.org/officeDocument/2006/relationships/hyperlink" Target="mailto:outi.itavuo@aikakausmedia.fi" TargetMode="External"/><Relationship Id="rId1" Type="http://schemas.openxmlformats.org/officeDocument/2006/relationships/slideLayout" Target="../slideLayouts/slideLayout99.xml"/><Relationship Id="rId4" Type="http://schemas.openxmlformats.org/officeDocument/2006/relationships/hyperlink" Target="mailto:anne.melander@taloustutkimus.fi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9C6539A-E26A-C545-8187-4F4AF14516C2}"/>
              </a:ext>
            </a:extLst>
          </p:cNvPr>
          <p:cNvSpPr txBox="1">
            <a:spLocks/>
          </p:cNvSpPr>
          <p:nvPr/>
        </p:nvSpPr>
        <p:spPr>
          <a:xfrm>
            <a:off x="1030943" y="1640542"/>
            <a:ext cx="7449670" cy="1577785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fi-FI" sz="370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Lasten ja nuorten mediapäivä</a:t>
            </a:r>
            <a:br>
              <a:rPr lang="fi-FI" sz="300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</a:br>
            <a:r>
              <a:rPr lang="fi-FI" sz="2000" b="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Tutkimus 7–15-vuotiaiden mediankäytöstä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3D5599F-CA65-2A4E-AB97-C757CE044946}"/>
              </a:ext>
            </a:extLst>
          </p:cNvPr>
          <p:cNvSpPr txBox="1">
            <a:spLocks/>
          </p:cNvSpPr>
          <p:nvPr/>
        </p:nvSpPr>
        <p:spPr>
          <a:xfrm>
            <a:off x="0" y="4786906"/>
            <a:ext cx="9143999" cy="3759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endParaRPr lang="fi-FI" sz="2000" i="1" dirty="0">
              <a:ln w="15875">
                <a:noFill/>
              </a:ln>
              <a:solidFill>
                <a:srgbClr val="000000"/>
              </a:solidFill>
              <a:latin typeface="Times" pitchFamily="2" charset="0"/>
            </a:endParaRPr>
          </a:p>
        </p:txBody>
      </p:sp>
      <p:pic>
        <p:nvPicPr>
          <p:cNvPr id="9" name="Picture 8" descr="AM_logo_RGB.eps">
            <a:extLst>
              <a:ext uri="{FF2B5EF4-FFF2-40B4-BE49-F238E27FC236}">
                <a16:creationId xmlns:a16="http://schemas.microsoft.com/office/drawing/2014/main" id="{E6EDEFB8-106D-964E-A4DD-7BF93DC6F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008" y="4912423"/>
            <a:ext cx="1586585" cy="122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49A487-AB9E-B542-B18F-F0860B05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48" y="4814556"/>
            <a:ext cx="1361402" cy="31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Kuva 8">
            <a:extLst>
              <a:ext uri="{FF2B5EF4-FFF2-40B4-BE49-F238E27FC236}">
                <a16:creationId xmlns:a16="http://schemas.microsoft.com/office/drawing/2014/main" id="{A0EA0F4B-6969-B24D-B7A5-D8C6847DD4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56" y="4875560"/>
            <a:ext cx="948965" cy="2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311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Mediavälineiden käyttö</a:t>
            </a:r>
            <a:br>
              <a:rPr lang="fi-FI" sz="3600" dirty="0"/>
            </a:br>
            <a:r>
              <a:rPr lang="fi-FI" sz="2000" b="0" dirty="0">
                <a:latin typeface="Times" panose="02020603050405020304" pitchFamily="18" charset="0"/>
                <a:cs typeface="Times" panose="02020603050405020304" pitchFamily="18" charset="0"/>
              </a:rPr>
              <a:t>Mitä seuraavista käytät ainakin joskus?</a:t>
            </a:r>
            <a:br>
              <a:rPr lang="fi-FI" sz="2000" b="0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i-FI" sz="2000" b="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762B69B-EBB7-425B-9605-CDD38D3A8C29}"/>
              </a:ext>
            </a:extLst>
          </p:cNvPr>
          <p:cNvSpPr txBox="1"/>
          <p:nvPr/>
        </p:nvSpPr>
        <p:spPr>
          <a:xfrm>
            <a:off x="7176353" y="996061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 = 529</a:t>
            </a:r>
          </a:p>
        </p:txBody>
      </p:sp>
      <p:graphicFrame>
        <p:nvGraphicFramePr>
          <p:cNvPr id="5" name="Sisällön paikkamerkki 10">
            <a:extLst>
              <a:ext uri="{FF2B5EF4-FFF2-40B4-BE49-F238E27FC236}">
                <a16:creationId xmlns:a16="http://schemas.microsoft.com/office/drawing/2014/main" id="{E83E2154-9684-4C81-A13B-DC7A22CE135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372822"/>
              </p:ext>
            </p:extLst>
          </p:nvPr>
        </p:nvGraphicFramePr>
        <p:xfrm>
          <a:off x="307644" y="1318556"/>
          <a:ext cx="6984062" cy="297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544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52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Puhelin on lapsille ja nuorille tärkein mediaväline</a:t>
            </a:r>
            <a:br>
              <a:rPr lang="fi-FI" sz="3600" dirty="0"/>
            </a:br>
            <a:endParaRPr lang="fi-FI" sz="2000" b="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762B69B-EBB7-425B-9605-CDD38D3A8C29}"/>
              </a:ext>
            </a:extLst>
          </p:cNvPr>
          <p:cNvSpPr txBox="1"/>
          <p:nvPr/>
        </p:nvSpPr>
        <p:spPr>
          <a:xfrm>
            <a:off x="7451270" y="4355961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 = 529</a:t>
            </a:r>
          </a:p>
        </p:txBody>
      </p:sp>
      <p:graphicFrame>
        <p:nvGraphicFramePr>
          <p:cNvPr id="7" name="Sisällön paikkamerkki 10">
            <a:extLst>
              <a:ext uri="{FF2B5EF4-FFF2-40B4-BE49-F238E27FC236}">
                <a16:creationId xmlns:a16="http://schemas.microsoft.com/office/drawing/2014/main" id="{CE6941EB-BDC0-4D76-9908-73EE456D99D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530984"/>
              </p:ext>
            </p:extLst>
          </p:nvPr>
        </p:nvGraphicFramePr>
        <p:xfrm>
          <a:off x="821682" y="1384757"/>
          <a:ext cx="4914573" cy="284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53C52C7C-825B-4CCE-BE9C-BF654938E6BB}"/>
              </a:ext>
            </a:extLst>
          </p:cNvPr>
          <p:cNvSpPr/>
          <p:nvPr/>
        </p:nvSpPr>
        <p:spPr>
          <a:xfrm>
            <a:off x="2615367" y="644280"/>
            <a:ext cx="306192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fi-FI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Mitä seuraavista käytät eniten?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C3B53379-69DE-424E-85DE-68CBE29C4232}"/>
              </a:ext>
            </a:extLst>
          </p:cNvPr>
          <p:cNvSpPr/>
          <p:nvPr/>
        </p:nvSpPr>
        <p:spPr>
          <a:xfrm>
            <a:off x="6312277" y="1050369"/>
            <a:ext cx="2277985" cy="2278800"/>
          </a:xfrm>
          <a:prstGeom prst="ellipse">
            <a:avLst/>
          </a:prstGeom>
          <a:solidFill>
            <a:srgbClr val="4B949E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fi-FI" sz="48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71% </a:t>
            </a:r>
            <a:r>
              <a:rPr lang="fi-FI" sz="12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lapsista ja nuorista käyttää eniten puhelintaan.</a:t>
            </a:r>
          </a:p>
        </p:txBody>
      </p:sp>
    </p:spTree>
    <p:extLst>
      <p:ext uri="{BB962C8B-B14F-4D97-AF65-F5344CB8AC3E}">
        <p14:creationId xmlns:p14="http://schemas.microsoft.com/office/powerpoint/2010/main" val="349122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3551"/>
            <a:ext cx="9144000" cy="1160653"/>
          </a:xfrm>
        </p:spPr>
        <p:txBody>
          <a:bodyPr>
            <a:normAutofit/>
          </a:bodyPr>
          <a:lstStyle/>
          <a:p>
            <a:r>
              <a:rPr lang="fi-FI" sz="3100" dirty="0"/>
              <a:t>Kiinnostuksen kohteet</a:t>
            </a:r>
            <a:endParaRPr lang="fi-FI" sz="2000" b="0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3C52C7C-825B-4CCE-BE9C-BF654938E6BB}"/>
              </a:ext>
            </a:extLst>
          </p:cNvPr>
          <p:cNvSpPr/>
          <p:nvPr/>
        </p:nvSpPr>
        <p:spPr>
          <a:xfrm>
            <a:off x="0" y="644280"/>
            <a:ext cx="9144000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Mikä tai mitkä seuraavista kiinnostavat sinua? </a:t>
            </a:r>
            <a:r>
              <a:rPr lang="fi-FI" sz="1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529</a:t>
            </a:r>
          </a:p>
        </p:txBody>
      </p:sp>
      <p:graphicFrame>
        <p:nvGraphicFramePr>
          <p:cNvPr id="9" name="Sisällön paikkamerkki 10">
            <a:extLst>
              <a:ext uri="{FF2B5EF4-FFF2-40B4-BE49-F238E27FC236}">
                <a16:creationId xmlns:a16="http://schemas.microsoft.com/office/drawing/2014/main" id="{32E48397-1272-4DE6-B1DD-41EF6804167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2358"/>
              </p:ext>
            </p:extLst>
          </p:nvPr>
        </p:nvGraphicFramePr>
        <p:xfrm>
          <a:off x="-969264" y="1074918"/>
          <a:ext cx="9710928" cy="36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07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4">
            <a:extLst>
              <a:ext uri="{FF2B5EF4-FFF2-40B4-BE49-F238E27FC236}">
                <a16:creationId xmlns:a16="http://schemas.microsoft.com/office/drawing/2014/main" id="{59C9AF92-C0D9-8041-806E-0E5120FA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43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Kiinnostuksen kohteet</a:t>
            </a:r>
            <a:br>
              <a:rPr lang="fi-FI" sz="3200" dirty="0"/>
            </a:br>
            <a:r>
              <a:rPr lang="fi-FI" sz="2000" b="0" dirty="0"/>
              <a:t>Eri ikäisillä on selkeästi omat kiinnostuksen kohteensa</a:t>
            </a:r>
          </a:p>
        </p:txBody>
      </p:sp>
      <p:grpSp>
        <p:nvGrpSpPr>
          <p:cNvPr id="8" name="Ryhmä 14">
            <a:extLst>
              <a:ext uri="{FF2B5EF4-FFF2-40B4-BE49-F238E27FC236}">
                <a16:creationId xmlns:a16="http://schemas.microsoft.com/office/drawing/2014/main" id="{A13CE0DB-2B81-C743-A190-E89840CFF288}"/>
              </a:ext>
            </a:extLst>
          </p:cNvPr>
          <p:cNvGrpSpPr/>
          <p:nvPr/>
        </p:nvGrpSpPr>
        <p:grpSpPr>
          <a:xfrm>
            <a:off x="426962" y="1347735"/>
            <a:ext cx="2527133" cy="2907203"/>
            <a:chOff x="220375" y="1516308"/>
            <a:chExt cx="2527133" cy="2907203"/>
          </a:xfrm>
        </p:grpSpPr>
        <p:grpSp>
          <p:nvGrpSpPr>
            <p:cNvPr id="10" name="Ryhmä 2">
              <a:extLst>
                <a:ext uri="{FF2B5EF4-FFF2-40B4-BE49-F238E27FC236}">
                  <a16:creationId xmlns:a16="http://schemas.microsoft.com/office/drawing/2014/main" id="{0B128ADD-B981-C34A-B5A7-DF0FEF6DA5CC}"/>
                </a:ext>
              </a:extLst>
            </p:cNvPr>
            <p:cNvGrpSpPr/>
            <p:nvPr/>
          </p:nvGrpSpPr>
          <p:grpSpPr>
            <a:xfrm>
              <a:off x="220375" y="1516308"/>
              <a:ext cx="2436314" cy="2907203"/>
              <a:chOff x="137067" y="1486190"/>
              <a:chExt cx="2436314" cy="2907203"/>
            </a:xfrm>
          </p:grpSpPr>
          <p:cxnSp>
            <p:nvCxnSpPr>
              <p:cNvPr id="21" name="Suora yhdysviiva 23">
                <a:extLst>
                  <a:ext uri="{FF2B5EF4-FFF2-40B4-BE49-F238E27FC236}">
                    <a16:creationId xmlns:a16="http://schemas.microsoft.com/office/drawing/2014/main" id="{1B6FA256-3756-EC4C-BF75-24B40B5924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0818" y="3195138"/>
                <a:ext cx="224605" cy="38626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Ryhmä 6">
                <a:extLst>
                  <a:ext uri="{FF2B5EF4-FFF2-40B4-BE49-F238E27FC236}">
                    <a16:creationId xmlns:a16="http://schemas.microsoft.com/office/drawing/2014/main" id="{547439A3-F030-AD4C-8283-FA36EAFA8AF6}"/>
                  </a:ext>
                </a:extLst>
              </p:cNvPr>
              <p:cNvGrpSpPr/>
              <p:nvPr/>
            </p:nvGrpSpPr>
            <p:grpSpPr>
              <a:xfrm>
                <a:off x="137067" y="1972617"/>
                <a:ext cx="1480733" cy="1349490"/>
                <a:chOff x="8236875" y="2974258"/>
                <a:chExt cx="2540834" cy="2360710"/>
              </a:xfrm>
            </p:grpSpPr>
            <p:sp>
              <p:nvSpPr>
                <p:cNvPr id="28" name="Ellipsi 7">
                  <a:extLst>
                    <a:ext uri="{FF2B5EF4-FFF2-40B4-BE49-F238E27FC236}">
                      <a16:creationId xmlns:a16="http://schemas.microsoft.com/office/drawing/2014/main" id="{0BABFE2D-FE43-1D4A-B4BF-916D4F517AC0}"/>
                    </a:ext>
                  </a:extLst>
                </p:cNvPr>
                <p:cNvSpPr/>
                <p:nvPr/>
              </p:nvSpPr>
              <p:spPr>
                <a:xfrm>
                  <a:off x="8236875" y="2974258"/>
                  <a:ext cx="2360710" cy="2360710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kstiruutu 8">
                  <a:extLst>
                    <a:ext uri="{FF2B5EF4-FFF2-40B4-BE49-F238E27FC236}">
                      <a16:creationId xmlns:a16="http://schemas.microsoft.com/office/drawing/2014/main" id="{CEF63D8A-18C0-3A4B-B881-A658B7C2E0AC}"/>
                    </a:ext>
                  </a:extLst>
                </p:cNvPr>
                <p:cNvSpPr txBox="1"/>
                <p:nvPr/>
              </p:nvSpPr>
              <p:spPr>
                <a:xfrm>
                  <a:off x="8864490" y="3421876"/>
                  <a:ext cx="1913219" cy="1130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TYTTÖ </a:t>
                  </a:r>
                  <a:b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</a:br>
                  <a: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7–9 v</a:t>
                  </a:r>
                  <a:r>
                    <a:rPr kumimoji="0" lang="fi-FI" sz="1125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.</a:t>
                  </a:r>
                </a:p>
              </p:txBody>
            </p:sp>
          </p:grpSp>
          <p:cxnSp>
            <p:nvCxnSpPr>
              <p:cNvPr id="23" name="Suora yhdysviiva 9">
                <a:extLst>
                  <a:ext uri="{FF2B5EF4-FFF2-40B4-BE49-F238E27FC236}">
                    <a16:creationId xmlns:a16="http://schemas.microsoft.com/office/drawing/2014/main" id="{65AFD005-5225-2747-8082-E23547C4A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56842" y="2109383"/>
                <a:ext cx="250370" cy="1310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i 11">
                <a:extLst>
                  <a:ext uri="{FF2B5EF4-FFF2-40B4-BE49-F238E27FC236}">
                    <a16:creationId xmlns:a16="http://schemas.microsoft.com/office/drawing/2014/main" id="{E28B78BF-3E63-CB42-B362-267B595283BD}"/>
                  </a:ext>
                </a:extLst>
              </p:cNvPr>
              <p:cNvSpPr/>
              <p:nvPr/>
            </p:nvSpPr>
            <p:spPr>
              <a:xfrm>
                <a:off x="1629063" y="2504757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Ellipsi 18">
                <a:extLst>
                  <a:ext uri="{FF2B5EF4-FFF2-40B4-BE49-F238E27FC236}">
                    <a16:creationId xmlns:a16="http://schemas.microsoft.com/office/drawing/2014/main" id="{C76C00DE-BC1B-DD4F-A983-FD517EBAEEF9}"/>
                  </a:ext>
                </a:extLst>
              </p:cNvPr>
              <p:cNvSpPr/>
              <p:nvPr/>
            </p:nvSpPr>
            <p:spPr>
              <a:xfrm>
                <a:off x="1075281" y="3449075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" name="Suora yhdysviiva 19">
                <a:extLst>
                  <a:ext uri="{FF2B5EF4-FFF2-40B4-BE49-F238E27FC236}">
                    <a16:creationId xmlns:a16="http://schemas.microsoft.com/office/drawing/2014/main" id="{33DE7D47-C7CF-F347-8CBB-36979BBA01F2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>
              <a:xfrm flipH="1" flipV="1">
                <a:off x="1405828" y="2896853"/>
                <a:ext cx="223235" cy="8006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i 30">
                <a:extLst>
                  <a:ext uri="{FF2B5EF4-FFF2-40B4-BE49-F238E27FC236}">
                    <a16:creationId xmlns:a16="http://schemas.microsoft.com/office/drawing/2014/main" id="{7334289B-7078-E642-814A-D9E387026F91}"/>
                  </a:ext>
                </a:extLst>
              </p:cNvPr>
              <p:cNvSpPr/>
              <p:nvPr/>
            </p:nvSpPr>
            <p:spPr>
              <a:xfrm>
                <a:off x="1587344" y="1486190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fi-FI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" name="Kuva 42">
              <a:extLst>
                <a:ext uri="{FF2B5EF4-FFF2-40B4-BE49-F238E27FC236}">
                  <a16:creationId xmlns:a16="http://schemas.microsoft.com/office/drawing/2014/main" id="{D59C8D24-8699-BF49-98D9-AEA0AEA5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4093" y="2181289"/>
              <a:ext cx="437963" cy="1097313"/>
            </a:xfrm>
            <a:prstGeom prst="rect">
              <a:avLst/>
            </a:prstGeom>
          </p:spPr>
        </p:pic>
        <p:grpSp>
          <p:nvGrpSpPr>
            <p:cNvPr id="12" name="Ryhmä 13">
              <a:extLst>
                <a:ext uri="{FF2B5EF4-FFF2-40B4-BE49-F238E27FC236}">
                  <a16:creationId xmlns:a16="http://schemas.microsoft.com/office/drawing/2014/main" id="{4BB06CFD-913C-B142-AA04-F7FFA801F366}"/>
                </a:ext>
              </a:extLst>
            </p:cNvPr>
            <p:cNvGrpSpPr/>
            <p:nvPr/>
          </p:nvGrpSpPr>
          <p:grpSpPr>
            <a:xfrm>
              <a:off x="1699924" y="1609482"/>
              <a:ext cx="886781" cy="717959"/>
              <a:chOff x="1699924" y="1609482"/>
              <a:chExt cx="886781" cy="717959"/>
            </a:xfrm>
          </p:grpSpPr>
          <p:sp>
            <p:nvSpPr>
              <p:cNvPr id="19" name="Suorakulmio 5">
                <a:extLst>
                  <a:ext uri="{FF2B5EF4-FFF2-40B4-BE49-F238E27FC236}">
                    <a16:creationId xmlns:a16="http://schemas.microsoft.com/office/drawing/2014/main" id="{4B509DB2-9EBD-E544-8A35-BC9781EAEADE}"/>
                  </a:ext>
                </a:extLst>
              </p:cNvPr>
              <p:cNvSpPr/>
              <p:nvPr/>
            </p:nvSpPr>
            <p:spPr>
              <a:xfrm>
                <a:off x="1699924" y="1609482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71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0" name="Suorakulmio 12">
                <a:extLst>
                  <a:ext uri="{FF2B5EF4-FFF2-40B4-BE49-F238E27FC236}">
                    <a16:creationId xmlns:a16="http://schemas.microsoft.com/office/drawing/2014/main" id="{C0F125CB-7C2D-464F-884F-02F35ABC52F7}"/>
                  </a:ext>
                </a:extLst>
              </p:cNvPr>
              <p:cNvSpPr/>
              <p:nvPr/>
            </p:nvSpPr>
            <p:spPr>
              <a:xfrm>
                <a:off x="1754264" y="2019664"/>
                <a:ext cx="8274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Eläimet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3" name="Ryhmä 43">
              <a:extLst>
                <a:ext uri="{FF2B5EF4-FFF2-40B4-BE49-F238E27FC236}">
                  <a16:creationId xmlns:a16="http://schemas.microsoft.com/office/drawing/2014/main" id="{D955449E-D6B0-A349-9029-5570255D37E6}"/>
                </a:ext>
              </a:extLst>
            </p:cNvPr>
            <p:cNvGrpSpPr/>
            <p:nvPr/>
          </p:nvGrpSpPr>
          <p:grpSpPr>
            <a:xfrm>
              <a:off x="1695297" y="2637460"/>
              <a:ext cx="1052211" cy="679653"/>
              <a:chOff x="1673039" y="1620920"/>
              <a:chExt cx="1052211" cy="679653"/>
            </a:xfrm>
          </p:grpSpPr>
          <p:sp>
            <p:nvSpPr>
              <p:cNvPr id="17" name="Suorakulmio 44">
                <a:extLst>
                  <a:ext uri="{FF2B5EF4-FFF2-40B4-BE49-F238E27FC236}">
                    <a16:creationId xmlns:a16="http://schemas.microsoft.com/office/drawing/2014/main" id="{F26CC1D0-12C1-D94D-B14C-789D94DA595F}"/>
                  </a:ext>
                </a:extLst>
              </p:cNvPr>
              <p:cNvSpPr/>
              <p:nvPr/>
            </p:nvSpPr>
            <p:spPr>
              <a:xfrm>
                <a:off x="1731355" y="1620920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40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8" name="Suorakulmio 46">
                <a:extLst>
                  <a:ext uri="{FF2B5EF4-FFF2-40B4-BE49-F238E27FC236}">
                    <a16:creationId xmlns:a16="http://schemas.microsoft.com/office/drawing/2014/main" id="{33DF1C56-4C6A-BD4E-8AFD-08CEB566B2F0}"/>
                  </a:ext>
                </a:extLst>
              </p:cNvPr>
              <p:cNvSpPr/>
              <p:nvPr/>
            </p:nvSpPr>
            <p:spPr>
              <a:xfrm>
                <a:off x="1673039" y="1992796"/>
                <a:ext cx="105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Tanssiminen</a:t>
                </a:r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4" name="Ryhmä 47">
              <a:extLst>
                <a:ext uri="{FF2B5EF4-FFF2-40B4-BE49-F238E27FC236}">
                  <a16:creationId xmlns:a16="http://schemas.microsoft.com/office/drawing/2014/main" id="{5DAF4F3D-B0DC-7D4A-AB10-55E0A5835E49}"/>
                </a:ext>
              </a:extLst>
            </p:cNvPr>
            <p:cNvGrpSpPr/>
            <p:nvPr/>
          </p:nvGrpSpPr>
          <p:grpSpPr>
            <a:xfrm>
              <a:off x="1194126" y="3554592"/>
              <a:ext cx="886781" cy="698723"/>
              <a:chOff x="1725964" y="1623857"/>
              <a:chExt cx="886781" cy="698723"/>
            </a:xfrm>
          </p:grpSpPr>
          <p:sp>
            <p:nvSpPr>
              <p:cNvPr id="15" name="Suorakulmio 48">
                <a:extLst>
                  <a:ext uri="{FF2B5EF4-FFF2-40B4-BE49-F238E27FC236}">
                    <a16:creationId xmlns:a16="http://schemas.microsoft.com/office/drawing/2014/main" id="{A2A029C3-DFF9-104D-B196-7C68BF22E2C8}"/>
                  </a:ext>
                </a:extLst>
              </p:cNvPr>
              <p:cNvSpPr/>
              <p:nvPr/>
            </p:nvSpPr>
            <p:spPr>
              <a:xfrm>
                <a:off x="1725964" y="1623857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40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6" name="Suorakulmio 49">
                <a:extLst>
                  <a:ext uri="{FF2B5EF4-FFF2-40B4-BE49-F238E27FC236}">
                    <a16:creationId xmlns:a16="http://schemas.microsoft.com/office/drawing/2014/main" id="{B6540241-BAD6-0045-818B-2A0107DB0A94}"/>
                  </a:ext>
                </a:extLst>
              </p:cNvPr>
              <p:cNvSpPr/>
              <p:nvPr/>
            </p:nvSpPr>
            <p:spPr>
              <a:xfrm>
                <a:off x="1794566" y="2014803"/>
                <a:ext cx="7521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Hevoset</a:t>
                </a:r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cxnSp>
        <p:nvCxnSpPr>
          <p:cNvPr id="30" name="Suora yhdysviiva 62">
            <a:extLst>
              <a:ext uri="{FF2B5EF4-FFF2-40B4-BE49-F238E27FC236}">
                <a16:creationId xmlns:a16="http://schemas.microsoft.com/office/drawing/2014/main" id="{8158C7B4-434D-9847-9337-CEB55ED089C2}"/>
              </a:ext>
            </a:extLst>
          </p:cNvPr>
          <p:cNvCxnSpPr>
            <a:cxnSpLocks/>
            <a:stCxn id="36" idx="2"/>
          </p:cNvCxnSpPr>
          <p:nvPr/>
        </p:nvCxnSpPr>
        <p:spPr>
          <a:xfrm flipH="1" flipV="1">
            <a:off x="4272064" y="4265160"/>
            <a:ext cx="199385" cy="10060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Ryhmä 63">
            <a:extLst>
              <a:ext uri="{FF2B5EF4-FFF2-40B4-BE49-F238E27FC236}">
                <a16:creationId xmlns:a16="http://schemas.microsoft.com/office/drawing/2014/main" id="{513AB740-3FF2-9B4C-A08F-12A25AB78DEF}"/>
              </a:ext>
            </a:extLst>
          </p:cNvPr>
          <p:cNvGrpSpPr/>
          <p:nvPr/>
        </p:nvGrpSpPr>
        <p:grpSpPr>
          <a:xfrm>
            <a:off x="3076018" y="3098999"/>
            <a:ext cx="1410596" cy="1349490"/>
            <a:chOff x="8262787" y="3685746"/>
            <a:chExt cx="2420483" cy="2360710"/>
          </a:xfrm>
        </p:grpSpPr>
        <p:sp>
          <p:nvSpPr>
            <p:cNvPr id="32" name="Ellipsi 78">
              <a:extLst>
                <a:ext uri="{FF2B5EF4-FFF2-40B4-BE49-F238E27FC236}">
                  <a16:creationId xmlns:a16="http://schemas.microsoft.com/office/drawing/2014/main" id="{D92DA22B-1443-714D-A957-4DC25691409D}"/>
                </a:ext>
              </a:extLst>
            </p:cNvPr>
            <p:cNvSpPr/>
            <p:nvPr/>
          </p:nvSpPr>
          <p:spPr>
            <a:xfrm>
              <a:off x="8262787" y="3685746"/>
              <a:ext cx="2360709" cy="2360710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kstiruutu 79">
              <a:extLst>
                <a:ext uri="{FF2B5EF4-FFF2-40B4-BE49-F238E27FC236}">
                  <a16:creationId xmlns:a16="http://schemas.microsoft.com/office/drawing/2014/main" id="{36D815CC-A91D-3940-A081-D9B6FA0C170F}"/>
                </a:ext>
              </a:extLst>
            </p:cNvPr>
            <p:cNvSpPr txBox="1"/>
            <p:nvPr/>
          </p:nvSpPr>
          <p:spPr>
            <a:xfrm>
              <a:off x="8770050" y="4005313"/>
              <a:ext cx="1913220" cy="113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b="1" u="none" strike="noStrike" kern="1200" cap="none" spc="0" normalizeH="0" baseline="0" noProof="0" dirty="0">
                  <a:ln>
                    <a:noFill/>
                  </a:ln>
                  <a:solidFill>
                    <a:srgbClr val="4B949E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TYTTÖ </a:t>
              </a:r>
              <a:br>
                <a:rPr kumimoji="0" lang="fi-FI" b="1" u="none" strike="noStrike" kern="1200" cap="none" spc="0" normalizeH="0" baseline="0" noProof="0" dirty="0">
                  <a:ln>
                    <a:noFill/>
                  </a:ln>
                  <a:solidFill>
                    <a:srgbClr val="4B949E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kumimoji="0" lang="fi-FI" b="1" u="none" strike="noStrike" kern="1200" cap="none" spc="0" normalizeH="0" baseline="0" noProof="0" dirty="0">
                  <a:ln>
                    <a:noFill/>
                  </a:ln>
                  <a:solidFill>
                    <a:srgbClr val="4B949E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10–12 v</a:t>
              </a:r>
              <a:r>
                <a:rPr kumimoji="0" lang="fi-FI" sz="1125" b="1" u="none" strike="noStrike" kern="1200" cap="none" spc="0" normalizeH="0" baseline="0" noProof="0" dirty="0">
                  <a:ln>
                    <a:noFill/>
                  </a:ln>
                  <a:solidFill>
                    <a:srgbClr val="4B949E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</a:p>
          </p:txBody>
        </p:sp>
      </p:grpSp>
      <p:cxnSp>
        <p:nvCxnSpPr>
          <p:cNvPr id="34" name="Suora yhdysviiva 64">
            <a:extLst>
              <a:ext uri="{FF2B5EF4-FFF2-40B4-BE49-F238E27FC236}">
                <a16:creationId xmlns:a16="http://schemas.microsoft.com/office/drawing/2014/main" id="{C04578E8-8EB0-5444-AB77-A7CBA1F8DA8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3763899" y="2803213"/>
            <a:ext cx="40490" cy="2957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i 72">
            <a:extLst>
              <a:ext uri="{FF2B5EF4-FFF2-40B4-BE49-F238E27FC236}">
                <a16:creationId xmlns:a16="http://schemas.microsoft.com/office/drawing/2014/main" id="{247B9172-517D-FF45-A6F5-12A51B966780}"/>
              </a:ext>
            </a:extLst>
          </p:cNvPr>
          <p:cNvSpPr/>
          <p:nvPr/>
        </p:nvSpPr>
        <p:spPr>
          <a:xfrm>
            <a:off x="4652616" y="2733570"/>
            <a:ext cx="944318" cy="944318"/>
          </a:xfrm>
          <a:prstGeom prst="ellipse">
            <a:avLst/>
          </a:prstGeom>
          <a:solidFill>
            <a:srgbClr val="4B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lipsi 74">
            <a:extLst>
              <a:ext uri="{FF2B5EF4-FFF2-40B4-BE49-F238E27FC236}">
                <a16:creationId xmlns:a16="http://schemas.microsoft.com/office/drawing/2014/main" id="{8B753EBE-75A6-924C-8D26-E672C325C2CA}"/>
              </a:ext>
            </a:extLst>
          </p:cNvPr>
          <p:cNvSpPr/>
          <p:nvPr/>
        </p:nvSpPr>
        <p:spPr>
          <a:xfrm>
            <a:off x="4471449" y="3893609"/>
            <a:ext cx="944318" cy="944318"/>
          </a:xfrm>
          <a:prstGeom prst="ellipse">
            <a:avLst/>
          </a:prstGeom>
          <a:solidFill>
            <a:srgbClr val="4B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uora yhdysviiva 75">
            <a:extLst>
              <a:ext uri="{FF2B5EF4-FFF2-40B4-BE49-F238E27FC236}">
                <a16:creationId xmlns:a16="http://schemas.microsoft.com/office/drawing/2014/main" id="{B20782BA-A4DD-FF49-91E9-DD0D9CE8D00F}"/>
              </a:ext>
            </a:extLst>
          </p:cNvPr>
          <p:cNvCxnSpPr>
            <a:cxnSpLocks/>
          </p:cNvCxnSpPr>
          <p:nvPr/>
        </p:nvCxnSpPr>
        <p:spPr>
          <a:xfrm flipH="1">
            <a:off x="4382761" y="3376609"/>
            <a:ext cx="300945" cy="14764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llipsi 77">
            <a:extLst>
              <a:ext uri="{FF2B5EF4-FFF2-40B4-BE49-F238E27FC236}">
                <a16:creationId xmlns:a16="http://schemas.microsoft.com/office/drawing/2014/main" id="{E40AE21B-4374-4346-BB41-A80AE8B1167F}"/>
              </a:ext>
            </a:extLst>
          </p:cNvPr>
          <p:cNvSpPr/>
          <p:nvPr/>
        </p:nvSpPr>
        <p:spPr>
          <a:xfrm>
            <a:off x="3561320" y="1999348"/>
            <a:ext cx="944318" cy="944318"/>
          </a:xfrm>
          <a:prstGeom prst="ellipse">
            <a:avLst/>
          </a:prstGeom>
          <a:solidFill>
            <a:srgbClr val="4B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Ryhmä 53">
            <a:extLst>
              <a:ext uri="{FF2B5EF4-FFF2-40B4-BE49-F238E27FC236}">
                <a16:creationId xmlns:a16="http://schemas.microsoft.com/office/drawing/2014/main" id="{20A607A2-EE62-C141-BFC1-AA39950C9C63}"/>
              </a:ext>
            </a:extLst>
          </p:cNvPr>
          <p:cNvGrpSpPr/>
          <p:nvPr/>
        </p:nvGrpSpPr>
        <p:grpSpPr>
          <a:xfrm>
            <a:off x="3569983" y="2025684"/>
            <a:ext cx="989373" cy="832883"/>
            <a:chOff x="1124461" y="1195686"/>
            <a:chExt cx="989373" cy="832883"/>
          </a:xfrm>
        </p:grpSpPr>
        <p:sp>
          <p:nvSpPr>
            <p:cNvPr id="40" name="Suorakulmio 60">
              <a:extLst>
                <a:ext uri="{FF2B5EF4-FFF2-40B4-BE49-F238E27FC236}">
                  <a16:creationId xmlns:a16="http://schemas.microsoft.com/office/drawing/2014/main" id="{10F00A68-8A3A-EB43-8D02-518CA7D9C646}"/>
                </a:ext>
              </a:extLst>
            </p:cNvPr>
            <p:cNvSpPr/>
            <p:nvPr/>
          </p:nvSpPr>
          <p:spPr>
            <a:xfrm>
              <a:off x="1124461" y="1195686"/>
              <a:ext cx="989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4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64</a:t>
              </a:r>
              <a:r>
                <a:rPr lang="fi-FI" sz="11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fi-FI" sz="2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%</a:t>
              </a:r>
              <a:endParaRPr lang="fi-FI" sz="20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1" name="Suorakulmio 61">
              <a:extLst>
                <a:ext uri="{FF2B5EF4-FFF2-40B4-BE49-F238E27FC236}">
                  <a16:creationId xmlns:a16="http://schemas.microsoft.com/office/drawing/2014/main" id="{908F9925-99D2-3948-8C6F-9AD5FF3B0FE9}"/>
                </a:ext>
              </a:extLst>
            </p:cNvPr>
            <p:cNvSpPr/>
            <p:nvPr/>
          </p:nvSpPr>
          <p:spPr>
            <a:xfrm>
              <a:off x="1211203" y="1720792"/>
              <a:ext cx="8274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4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Eläimet </a:t>
              </a:r>
              <a:endParaRPr lang="fi-FI" sz="14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42" name="Ryhmä 54">
            <a:extLst>
              <a:ext uri="{FF2B5EF4-FFF2-40B4-BE49-F238E27FC236}">
                <a16:creationId xmlns:a16="http://schemas.microsoft.com/office/drawing/2014/main" id="{710F641E-A764-934E-A1C3-494F7E4D501E}"/>
              </a:ext>
            </a:extLst>
          </p:cNvPr>
          <p:cNvGrpSpPr/>
          <p:nvPr/>
        </p:nvGrpSpPr>
        <p:grpSpPr>
          <a:xfrm>
            <a:off x="4630088" y="2750275"/>
            <a:ext cx="989373" cy="817749"/>
            <a:chOff x="1653487" y="1532128"/>
            <a:chExt cx="989373" cy="817749"/>
          </a:xfrm>
        </p:grpSpPr>
        <p:sp>
          <p:nvSpPr>
            <p:cNvPr id="43" name="Suorakulmio 58">
              <a:extLst>
                <a:ext uri="{FF2B5EF4-FFF2-40B4-BE49-F238E27FC236}">
                  <a16:creationId xmlns:a16="http://schemas.microsoft.com/office/drawing/2014/main" id="{DF8B7D2A-6C6A-3844-9497-2DDB021C6538}"/>
                </a:ext>
              </a:extLst>
            </p:cNvPr>
            <p:cNvSpPr/>
            <p:nvPr/>
          </p:nvSpPr>
          <p:spPr>
            <a:xfrm>
              <a:off x="1653487" y="1532128"/>
              <a:ext cx="989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4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62</a:t>
              </a:r>
              <a:r>
                <a:rPr lang="fi-FI" sz="11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fi-FI" sz="2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%</a:t>
              </a:r>
              <a:endParaRPr lang="fi-FI" sz="20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4" name="Suorakulmio 59">
              <a:extLst>
                <a:ext uri="{FF2B5EF4-FFF2-40B4-BE49-F238E27FC236}">
                  <a16:creationId xmlns:a16="http://schemas.microsoft.com/office/drawing/2014/main" id="{2B2B3E32-3313-AC49-9141-51F5677DBBA9}"/>
                </a:ext>
              </a:extLst>
            </p:cNvPr>
            <p:cNvSpPr/>
            <p:nvPr/>
          </p:nvSpPr>
          <p:spPr>
            <a:xfrm>
              <a:off x="1697967" y="2042100"/>
              <a:ext cx="9159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Tubettajat</a:t>
              </a:r>
              <a:r>
                <a:rPr lang="fi-FI" sz="14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fi-FI" sz="14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45" name="Ryhmä 55">
            <a:extLst>
              <a:ext uri="{FF2B5EF4-FFF2-40B4-BE49-F238E27FC236}">
                <a16:creationId xmlns:a16="http://schemas.microsoft.com/office/drawing/2014/main" id="{E107A41E-5E22-F748-BCEC-C22739E49359}"/>
              </a:ext>
            </a:extLst>
          </p:cNvPr>
          <p:cNvGrpSpPr/>
          <p:nvPr/>
        </p:nvGrpSpPr>
        <p:grpSpPr>
          <a:xfrm>
            <a:off x="4484196" y="3914801"/>
            <a:ext cx="989373" cy="779936"/>
            <a:chOff x="1679315" y="1542644"/>
            <a:chExt cx="989373" cy="779936"/>
          </a:xfrm>
        </p:grpSpPr>
        <p:sp>
          <p:nvSpPr>
            <p:cNvPr id="46" name="Suorakulmio 56">
              <a:extLst>
                <a:ext uri="{FF2B5EF4-FFF2-40B4-BE49-F238E27FC236}">
                  <a16:creationId xmlns:a16="http://schemas.microsoft.com/office/drawing/2014/main" id="{6390FF8B-EFF9-564B-A91A-2FBDE0A622A4}"/>
                </a:ext>
              </a:extLst>
            </p:cNvPr>
            <p:cNvSpPr/>
            <p:nvPr/>
          </p:nvSpPr>
          <p:spPr>
            <a:xfrm>
              <a:off x="1679315" y="1542644"/>
              <a:ext cx="989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4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59</a:t>
              </a:r>
              <a:r>
                <a:rPr lang="fi-FI" sz="11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fi-FI" sz="2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%</a:t>
              </a:r>
              <a:endParaRPr lang="fi-FI" sz="20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7" name="Suorakulmio 57">
              <a:extLst>
                <a:ext uri="{FF2B5EF4-FFF2-40B4-BE49-F238E27FC236}">
                  <a16:creationId xmlns:a16="http://schemas.microsoft.com/office/drawing/2014/main" id="{F8F5368B-767B-A84F-956E-4828A7EA1DA5}"/>
                </a:ext>
              </a:extLst>
            </p:cNvPr>
            <p:cNvSpPr/>
            <p:nvPr/>
          </p:nvSpPr>
          <p:spPr>
            <a:xfrm>
              <a:off x="1794566" y="2014803"/>
              <a:ext cx="819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Musiikki</a:t>
              </a:r>
              <a:r>
                <a:rPr lang="fi-FI" sz="14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fi-FI" sz="14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48" name="Kuva 80">
            <a:extLst>
              <a:ext uri="{FF2B5EF4-FFF2-40B4-BE49-F238E27FC236}">
                <a16:creationId xmlns:a16="http://schemas.microsoft.com/office/drawing/2014/main" id="{B16876A8-B21D-BC4C-85CA-3B1261F88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7003" y="3051807"/>
            <a:ext cx="495939" cy="1415043"/>
          </a:xfrm>
          <a:prstGeom prst="rect">
            <a:avLst/>
          </a:prstGeom>
        </p:spPr>
      </p:pic>
      <p:grpSp>
        <p:nvGrpSpPr>
          <p:cNvPr id="49" name="Ryhmä 86">
            <a:extLst>
              <a:ext uri="{FF2B5EF4-FFF2-40B4-BE49-F238E27FC236}">
                <a16:creationId xmlns:a16="http://schemas.microsoft.com/office/drawing/2014/main" id="{D5CD6093-B21D-8048-8B7F-60E9014B445E}"/>
              </a:ext>
            </a:extLst>
          </p:cNvPr>
          <p:cNvGrpSpPr/>
          <p:nvPr/>
        </p:nvGrpSpPr>
        <p:grpSpPr>
          <a:xfrm>
            <a:off x="5881712" y="1092777"/>
            <a:ext cx="2887776" cy="2816582"/>
            <a:chOff x="-81336" y="952658"/>
            <a:chExt cx="2887776" cy="2816582"/>
          </a:xfrm>
        </p:grpSpPr>
        <p:grpSp>
          <p:nvGrpSpPr>
            <p:cNvPr id="50" name="Ryhmä 87">
              <a:extLst>
                <a:ext uri="{FF2B5EF4-FFF2-40B4-BE49-F238E27FC236}">
                  <a16:creationId xmlns:a16="http://schemas.microsoft.com/office/drawing/2014/main" id="{A671B47D-D80B-C84B-B722-F8FDFE71C1B8}"/>
                </a:ext>
              </a:extLst>
            </p:cNvPr>
            <p:cNvGrpSpPr/>
            <p:nvPr/>
          </p:nvGrpSpPr>
          <p:grpSpPr>
            <a:xfrm>
              <a:off x="-81336" y="952658"/>
              <a:ext cx="2815526" cy="2816582"/>
              <a:chOff x="-164644" y="922540"/>
              <a:chExt cx="2815526" cy="2816582"/>
            </a:xfrm>
          </p:grpSpPr>
          <p:cxnSp>
            <p:nvCxnSpPr>
              <p:cNvPr id="60" name="Suora yhdysviiva 98">
                <a:extLst>
                  <a:ext uri="{FF2B5EF4-FFF2-40B4-BE49-F238E27FC236}">
                    <a16:creationId xmlns:a16="http://schemas.microsoft.com/office/drawing/2014/main" id="{A788C63F-C948-B848-A31B-6002D60BEACB}"/>
                  </a:ext>
                </a:extLst>
              </p:cNvPr>
              <p:cNvCxnSpPr>
                <a:cxnSpLocks/>
                <a:stCxn id="64" idx="2"/>
              </p:cNvCxnSpPr>
              <p:nvPr/>
            </p:nvCxnSpPr>
            <p:spPr>
              <a:xfrm flipH="1" flipV="1">
                <a:off x="1110820" y="3195139"/>
                <a:ext cx="595744" cy="7182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Ryhmä 99">
                <a:extLst>
                  <a:ext uri="{FF2B5EF4-FFF2-40B4-BE49-F238E27FC236}">
                    <a16:creationId xmlns:a16="http://schemas.microsoft.com/office/drawing/2014/main" id="{D21D271C-3130-E24E-910C-A144C4BE4B6D}"/>
                  </a:ext>
                </a:extLst>
              </p:cNvPr>
              <p:cNvGrpSpPr/>
              <p:nvPr/>
            </p:nvGrpSpPr>
            <p:grpSpPr>
              <a:xfrm>
                <a:off x="-48602" y="2085514"/>
                <a:ext cx="1437645" cy="1349490"/>
                <a:chOff x="7918280" y="3171753"/>
                <a:chExt cx="2466898" cy="2360710"/>
              </a:xfrm>
            </p:grpSpPr>
            <p:sp>
              <p:nvSpPr>
                <p:cNvPr id="67" name="Ellipsi 105">
                  <a:extLst>
                    <a:ext uri="{FF2B5EF4-FFF2-40B4-BE49-F238E27FC236}">
                      <a16:creationId xmlns:a16="http://schemas.microsoft.com/office/drawing/2014/main" id="{66158347-0B3D-8344-AEC6-D0E70D4FE162}"/>
                    </a:ext>
                  </a:extLst>
                </p:cNvPr>
                <p:cNvSpPr/>
                <p:nvPr/>
              </p:nvSpPr>
              <p:spPr>
                <a:xfrm>
                  <a:off x="7918280" y="3171753"/>
                  <a:ext cx="2360710" cy="2360710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Tekstiruutu 106">
                  <a:extLst>
                    <a:ext uri="{FF2B5EF4-FFF2-40B4-BE49-F238E27FC236}">
                      <a16:creationId xmlns:a16="http://schemas.microsoft.com/office/drawing/2014/main" id="{B8AF3B7C-D999-2F45-ABFE-F9C0BDD0336F}"/>
                    </a:ext>
                  </a:extLst>
                </p:cNvPr>
                <p:cNvSpPr txBox="1"/>
                <p:nvPr/>
              </p:nvSpPr>
              <p:spPr>
                <a:xfrm>
                  <a:off x="8471959" y="3495599"/>
                  <a:ext cx="1913219" cy="1130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TYTTÖ </a:t>
                  </a:r>
                  <a:b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</a:br>
                  <a: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13–15 v</a:t>
                  </a:r>
                  <a:r>
                    <a:rPr kumimoji="0" lang="fi-FI" sz="1125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.</a:t>
                  </a:r>
                </a:p>
              </p:txBody>
            </p:sp>
          </p:grpSp>
          <p:cxnSp>
            <p:nvCxnSpPr>
              <p:cNvPr id="62" name="Suora yhdysviiva 100">
                <a:extLst>
                  <a:ext uri="{FF2B5EF4-FFF2-40B4-BE49-F238E27FC236}">
                    <a16:creationId xmlns:a16="http://schemas.microsoft.com/office/drawing/2014/main" id="{81BD1C88-A349-BE4C-A371-96286F32B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767" y="1834742"/>
                <a:ext cx="75491" cy="25767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Ellipsi 101">
                <a:extLst>
                  <a:ext uri="{FF2B5EF4-FFF2-40B4-BE49-F238E27FC236}">
                    <a16:creationId xmlns:a16="http://schemas.microsoft.com/office/drawing/2014/main" id="{EBEB264E-0460-DA48-B5F3-F24D44EEE48E}"/>
                  </a:ext>
                </a:extLst>
              </p:cNvPr>
              <p:cNvSpPr/>
              <p:nvPr/>
            </p:nvSpPr>
            <p:spPr>
              <a:xfrm>
                <a:off x="1269096" y="1191766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Ellipsi 102">
                <a:extLst>
                  <a:ext uri="{FF2B5EF4-FFF2-40B4-BE49-F238E27FC236}">
                    <a16:creationId xmlns:a16="http://schemas.microsoft.com/office/drawing/2014/main" id="{6FF94969-0744-B94F-B580-335D4362CA43}"/>
                  </a:ext>
                </a:extLst>
              </p:cNvPr>
              <p:cNvSpPr/>
              <p:nvPr/>
            </p:nvSpPr>
            <p:spPr>
              <a:xfrm>
                <a:off x="1706564" y="2794804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5" name="Suora yhdysviiva 103">
                <a:extLst>
                  <a:ext uri="{FF2B5EF4-FFF2-40B4-BE49-F238E27FC236}">
                    <a16:creationId xmlns:a16="http://schemas.microsoft.com/office/drawing/2014/main" id="{52325EB5-E133-AE4A-9853-51684580F2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9997" y="1930114"/>
                <a:ext cx="285426" cy="26128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Ellipsi 104">
                <a:extLst>
                  <a:ext uri="{FF2B5EF4-FFF2-40B4-BE49-F238E27FC236}">
                    <a16:creationId xmlns:a16="http://schemas.microsoft.com/office/drawing/2014/main" id="{2B2ADD08-40D3-2B40-ACA4-5E6C3FE42BB2}"/>
                  </a:ext>
                </a:extLst>
              </p:cNvPr>
              <p:cNvSpPr/>
              <p:nvPr/>
            </p:nvSpPr>
            <p:spPr>
              <a:xfrm>
                <a:off x="-164644" y="922540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fi-FI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Ryhmä 89">
              <a:extLst>
                <a:ext uri="{FF2B5EF4-FFF2-40B4-BE49-F238E27FC236}">
                  <a16:creationId xmlns:a16="http://schemas.microsoft.com/office/drawing/2014/main" id="{43FB72B6-C84C-0E4A-9F6F-8CCC8B47EA26}"/>
                </a:ext>
              </a:extLst>
            </p:cNvPr>
            <p:cNvGrpSpPr/>
            <p:nvPr/>
          </p:nvGrpSpPr>
          <p:grpSpPr>
            <a:xfrm>
              <a:off x="-38681" y="983637"/>
              <a:ext cx="946893" cy="725611"/>
              <a:chOff x="-38681" y="983637"/>
              <a:chExt cx="946893" cy="725611"/>
            </a:xfrm>
          </p:grpSpPr>
          <p:sp>
            <p:nvSpPr>
              <p:cNvPr id="58" name="Suorakulmio 96">
                <a:extLst>
                  <a:ext uri="{FF2B5EF4-FFF2-40B4-BE49-F238E27FC236}">
                    <a16:creationId xmlns:a16="http://schemas.microsoft.com/office/drawing/2014/main" id="{BD08D0CD-D1F6-C249-A1A2-7732227A47B3}"/>
                  </a:ext>
                </a:extLst>
              </p:cNvPr>
              <p:cNvSpPr/>
              <p:nvPr/>
            </p:nvSpPr>
            <p:spPr>
              <a:xfrm>
                <a:off x="-38681" y="983637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74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59" name="Suorakulmio 97">
                <a:extLst>
                  <a:ext uri="{FF2B5EF4-FFF2-40B4-BE49-F238E27FC236}">
                    <a16:creationId xmlns:a16="http://schemas.microsoft.com/office/drawing/2014/main" id="{38A7C06F-B008-D247-95C0-E120C6F49730}"/>
                  </a:ext>
                </a:extLst>
              </p:cNvPr>
              <p:cNvSpPr/>
              <p:nvPr/>
            </p:nvSpPr>
            <p:spPr>
              <a:xfrm>
                <a:off x="-9027" y="1401471"/>
                <a:ext cx="9172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Musiikki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52" name="Ryhmä 90">
              <a:extLst>
                <a:ext uri="{FF2B5EF4-FFF2-40B4-BE49-F238E27FC236}">
                  <a16:creationId xmlns:a16="http://schemas.microsoft.com/office/drawing/2014/main" id="{A9F0C00F-F30E-E941-B8CF-E7D1967C45E5}"/>
                </a:ext>
              </a:extLst>
            </p:cNvPr>
            <p:cNvGrpSpPr/>
            <p:nvPr/>
          </p:nvGrpSpPr>
          <p:grpSpPr>
            <a:xfrm>
              <a:off x="1397634" y="1256486"/>
              <a:ext cx="886781" cy="866907"/>
              <a:chOff x="1375376" y="239946"/>
              <a:chExt cx="886781" cy="866907"/>
            </a:xfrm>
          </p:grpSpPr>
          <p:sp>
            <p:nvSpPr>
              <p:cNvPr id="56" name="Suorakulmio 94">
                <a:extLst>
                  <a:ext uri="{FF2B5EF4-FFF2-40B4-BE49-F238E27FC236}">
                    <a16:creationId xmlns:a16="http://schemas.microsoft.com/office/drawing/2014/main" id="{20D0F042-6C10-6845-8BBC-DDA8A646CB83}"/>
                  </a:ext>
                </a:extLst>
              </p:cNvPr>
              <p:cNvSpPr/>
              <p:nvPr/>
            </p:nvSpPr>
            <p:spPr>
              <a:xfrm>
                <a:off x="1375376" y="239946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59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57" name="Suorakulmio 95">
                <a:extLst>
                  <a:ext uri="{FF2B5EF4-FFF2-40B4-BE49-F238E27FC236}">
                    <a16:creationId xmlns:a16="http://schemas.microsoft.com/office/drawing/2014/main" id="{CE13561F-798C-0E4E-A6D3-A890CDFBD4CC}"/>
                  </a:ext>
                </a:extLst>
              </p:cNvPr>
              <p:cNvSpPr/>
              <p:nvPr/>
            </p:nvSpPr>
            <p:spPr>
              <a:xfrm>
                <a:off x="1465135" y="694432"/>
                <a:ext cx="753731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Muoti &amp;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vaatteet</a:t>
                </a:r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53" name="Ryhmä 91">
              <a:extLst>
                <a:ext uri="{FF2B5EF4-FFF2-40B4-BE49-F238E27FC236}">
                  <a16:creationId xmlns:a16="http://schemas.microsoft.com/office/drawing/2014/main" id="{824960CF-847C-A041-AFEC-D7AF675576D1}"/>
                </a:ext>
              </a:extLst>
            </p:cNvPr>
            <p:cNvGrpSpPr/>
            <p:nvPr/>
          </p:nvGrpSpPr>
          <p:grpSpPr>
            <a:xfrm>
              <a:off x="1825409" y="2900321"/>
              <a:ext cx="981031" cy="698723"/>
              <a:chOff x="2357247" y="969586"/>
              <a:chExt cx="981031" cy="698723"/>
            </a:xfrm>
          </p:grpSpPr>
          <p:sp>
            <p:nvSpPr>
              <p:cNvPr id="54" name="Suorakulmio 92">
                <a:extLst>
                  <a:ext uri="{FF2B5EF4-FFF2-40B4-BE49-F238E27FC236}">
                    <a16:creationId xmlns:a16="http://schemas.microsoft.com/office/drawing/2014/main" id="{96AB40BB-0196-9242-847D-E8DA213B06AC}"/>
                  </a:ext>
                </a:extLst>
              </p:cNvPr>
              <p:cNvSpPr/>
              <p:nvPr/>
            </p:nvSpPr>
            <p:spPr>
              <a:xfrm>
                <a:off x="2357247" y="969586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40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55" name="Suorakulmio 93">
                <a:extLst>
                  <a:ext uri="{FF2B5EF4-FFF2-40B4-BE49-F238E27FC236}">
                    <a16:creationId xmlns:a16="http://schemas.microsoft.com/office/drawing/2014/main" id="{4EB4F1A5-C0F7-8043-A4FD-8FEA113AC5E6}"/>
                  </a:ext>
                </a:extLst>
              </p:cNvPr>
              <p:cNvSpPr/>
              <p:nvPr/>
            </p:nvSpPr>
            <p:spPr>
              <a:xfrm>
                <a:off x="2425849" y="1360532"/>
                <a:ext cx="9124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Julkkikset</a:t>
                </a:r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pic>
        <p:nvPicPr>
          <p:cNvPr id="69" name="Kuva 112">
            <a:extLst>
              <a:ext uri="{FF2B5EF4-FFF2-40B4-BE49-F238E27FC236}">
                <a16:creationId xmlns:a16="http://schemas.microsoft.com/office/drawing/2014/main" id="{048D3499-3E73-3445-86CD-43822F1D56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1223" y="2198591"/>
            <a:ext cx="630719" cy="2123311"/>
          </a:xfrm>
          <a:prstGeom prst="rect">
            <a:avLst/>
          </a:prstGeom>
        </p:spPr>
      </p:pic>
      <p:sp>
        <p:nvSpPr>
          <p:cNvPr id="70" name="Tekstiruutu 65">
            <a:extLst>
              <a:ext uri="{FF2B5EF4-FFF2-40B4-BE49-F238E27FC236}">
                <a16:creationId xmlns:a16="http://schemas.microsoft.com/office/drawing/2014/main" id="{56ADF11D-7123-0440-9C14-44D87FEC9FE4}"/>
              </a:ext>
            </a:extLst>
          </p:cNvPr>
          <p:cNvSpPr txBox="1"/>
          <p:nvPr/>
        </p:nvSpPr>
        <p:spPr>
          <a:xfrm>
            <a:off x="7674964" y="4355961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 = 529</a:t>
            </a:r>
          </a:p>
        </p:txBody>
      </p:sp>
    </p:spTree>
    <p:extLst>
      <p:ext uri="{BB962C8B-B14F-4D97-AF65-F5344CB8AC3E}">
        <p14:creationId xmlns:p14="http://schemas.microsoft.com/office/powerpoint/2010/main" val="96281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tsikko 4">
            <a:extLst>
              <a:ext uri="{FF2B5EF4-FFF2-40B4-BE49-F238E27FC236}">
                <a16:creationId xmlns:a16="http://schemas.microsoft.com/office/drawing/2014/main" id="{75FB473B-14FB-AD4E-947A-5AF5070B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43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Kiinnostuksen kohteet</a:t>
            </a:r>
            <a:br>
              <a:rPr lang="fi-FI" sz="3200" dirty="0"/>
            </a:br>
            <a:r>
              <a:rPr lang="fi-FI" sz="2000" b="0" dirty="0"/>
              <a:t>Eri ikäisillä on selkeästi omat kiinnostuksen kohteensa</a:t>
            </a:r>
          </a:p>
        </p:txBody>
      </p:sp>
      <p:grpSp>
        <p:nvGrpSpPr>
          <p:cNvPr id="72" name="Ryhmä 14">
            <a:extLst>
              <a:ext uri="{FF2B5EF4-FFF2-40B4-BE49-F238E27FC236}">
                <a16:creationId xmlns:a16="http://schemas.microsoft.com/office/drawing/2014/main" id="{0CAAF46B-8CE2-F644-9A56-753249EFB363}"/>
              </a:ext>
            </a:extLst>
          </p:cNvPr>
          <p:cNvGrpSpPr/>
          <p:nvPr/>
        </p:nvGrpSpPr>
        <p:grpSpPr>
          <a:xfrm>
            <a:off x="426962" y="1347735"/>
            <a:ext cx="2452103" cy="2907203"/>
            <a:chOff x="220375" y="1516308"/>
            <a:chExt cx="2452103" cy="2907203"/>
          </a:xfrm>
        </p:grpSpPr>
        <p:grpSp>
          <p:nvGrpSpPr>
            <p:cNvPr id="73" name="Ryhmä 2">
              <a:extLst>
                <a:ext uri="{FF2B5EF4-FFF2-40B4-BE49-F238E27FC236}">
                  <a16:creationId xmlns:a16="http://schemas.microsoft.com/office/drawing/2014/main" id="{55E52EEE-E63D-5843-A5ED-272978DFAF09}"/>
                </a:ext>
              </a:extLst>
            </p:cNvPr>
            <p:cNvGrpSpPr/>
            <p:nvPr/>
          </p:nvGrpSpPr>
          <p:grpSpPr>
            <a:xfrm>
              <a:off x="220375" y="1516308"/>
              <a:ext cx="2436314" cy="2907203"/>
              <a:chOff x="137067" y="1486190"/>
              <a:chExt cx="2436314" cy="2907203"/>
            </a:xfrm>
          </p:grpSpPr>
          <p:cxnSp>
            <p:nvCxnSpPr>
              <p:cNvPr id="83" name="Suora yhdysviiva 23">
                <a:extLst>
                  <a:ext uri="{FF2B5EF4-FFF2-40B4-BE49-F238E27FC236}">
                    <a16:creationId xmlns:a16="http://schemas.microsoft.com/office/drawing/2014/main" id="{734D7A26-0EED-3E4C-A6CA-C521B7283C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0818" y="3195138"/>
                <a:ext cx="224605" cy="38626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Ryhmä 6">
                <a:extLst>
                  <a:ext uri="{FF2B5EF4-FFF2-40B4-BE49-F238E27FC236}">
                    <a16:creationId xmlns:a16="http://schemas.microsoft.com/office/drawing/2014/main" id="{A0F62320-D639-3F45-9CEC-60177C2E3A50}"/>
                  </a:ext>
                </a:extLst>
              </p:cNvPr>
              <p:cNvGrpSpPr/>
              <p:nvPr/>
            </p:nvGrpSpPr>
            <p:grpSpPr>
              <a:xfrm>
                <a:off x="137067" y="1972617"/>
                <a:ext cx="1480733" cy="1349490"/>
                <a:chOff x="8236875" y="2974258"/>
                <a:chExt cx="2540834" cy="2360710"/>
              </a:xfrm>
            </p:grpSpPr>
            <p:sp>
              <p:nvSpPr>
                <p:cNvPr id="90" name="Ellipsi 7">
                  <a:extLst>
                    <a:ext uri="{FF2B5EF4-FFF2-40B4-BE49-F238E27FC236}">
                      <a16:creationId xmlns:a16="http://schemas.microsoft.com/office/drawing/2014/main" id="{31FE9279-3756-A44A-933E-5D719BCC79F0}"/>
                    </a:ext>
                  </a:extLst>
                </p:cNvPr>
                <p:cNvSpPr/>
                <p:nvPr/>
              </p:nvSpPr>
              <p:spPr>
                <a:xfrm>
                  <a:off x="8236875" y="2974258"/>
                  <a:ext cx="2360710" cy="2360710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Tekstiruutu 8">
                  <a:extLst>
                    <a:ext uri="{FF2B5EF4-FFF2-40B4-BE49-F238E27FC236}">
                      <a16:creationId xmlns:a16="http://schemas.microsoft.com/office/drawing/2014/main" id="{53BB8CAF-A4EE-1B4E-B92B-11A727E6A8A0}"/>
                    </a:ext>
                  </a:extLst>
                </p:cNvPr>
                <p:cNvSpPr txBox="1"/>
                <p:nvPr/>
              </p:nvSpPr>
              <p:spPr>
                <a:xfrm>
                  <a:off x="8864490" y="3421876"/>
                  <a:ext cx="1913219" cy="1130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POIKA </a:t>
                  </a:r>
                  <a:b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</a:br>
                  <a: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7–9 v</a:t>
                  </a:r>
                  <a:r>
                    <a:rPr kumimoji="0" lang="fi-FI" sz="1125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.</a:t>
                  </a:r>
                </a:p>
              </p:txBody>
            </p:sp>
          </p:grpSp>
          <p:cxnSp>
            <p:nvCxnSpPr>
              <p:cNvPr id="85" name="Suora yhdysviiva 9">
                <a:extLst>
                  <a:ext uri="{FF2B5EF4-FFF2-40B4-BE49-F238E27FC236}">
                    <a16:creationId xmlns:a16="http://schemas.microsoft.com/office/drawing/2014/main" id="{50EFFEC4-8AAE-BA4C-84D2-B2D8172C19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56842" y="2109383"/>
                <a:ext cx="250370" cy="131067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Ellipsi 11">
                <a:extLst>
                  <a:ext uri="{FF2B5EF4-FFF2-40B4-BE49-F238E27FC236}">
                    <a16:creationId xmlns:a16="http://schemas.microsoft.com/office/drawing/2014/main" id="{8B29BEEC-40CA-C942-93A2-BFD04A987C7A}"/>
                  </a:ext>
                </a:extLst>
              </p:cNvPr>
              <p:cNvSpPr/>
              <p:nvPr/>
            </p:nvSpPr>
            <p:spPr>
              <a:xfrm>
                <a:off x="1629063" y="2504757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Ellipsi 18">
                <a:extLst>
                  <a:ext uri="{FF2B5EF4-FFF2-40B4-BE49-F238E27FC236}">
                    <a16:creationId xmlns:a16="http://schemas.microsoft.com/office/drawing/2014/main" id="{BF182A2E-DDD3-FA47-AC33-2416C4A696F6}"/>
                  </a:ext>
                </a:extLst>
              </p:cNvPr>
              <p:cNvSpPr/>
              <p:nvPr/>
            </p:nvSpPr>
            <p:spPr>
              <a:xfrm>
                <a:off x="1075281" y="3449075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8" name="Suora yhdysviiva 19">
                <a:extLst>
                  <a:ext uri="{FF2B5EF4-FFF2-40B4-BE49-F238E27FC236}">
                    <a16:creationId xmlns:a16="http://schemas.microsoft.com/office/drawing/2014/main" id="{0BEB7ABC-B67F-3D47-997A-21E14973364A}"/>
                  </a:ext>
                </a:extLst>
              </p:cNvPr>
              <p:cNvCxnSpPr>
                <a:cxnSpLocks/>
                <a:stCxn id="86" idx="2"/>
              </p:cNvCxnSpPr>
              <p:nvPr/>
            </p:nvCxnSpPr>
            <p:spPr>
              <a:xfrm flipH="1" flipV="1">
                <a:off x="1405828" y="2896853"/>
                <a:ext cx="223235" cy="80063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Ellipsi 30">
                <a:extLst>
                  <a:ext uri="{FF2B5EF4-FFF2-40B4-BE49-F238E27FC236}">
                    <a16:creationId xmlns:a16="http://schemas.microsoft.com/office/drawing/2014/main" id="{7885DFBB-A713-1D4D-8D7A-B77633DC75FA}"/>
                  </a:ext>
                </a:extLst>
              </p:cNvPr>
              <p:cNvSpPr/>
              <p:nvPr/>
            </p:nvSpPr>
            <p:spPr>
              <a:xfrm>
                <a:off x="1587344" y="1486190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fi-FI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Ryhmä 13">
              <a:extLst>
                <a:ext uri="{FF2B5EF4-FFF2-40B4-BE49-F238E27FC236}">
                  <a16:creationId xmlns:a16="http://schemas.microsoft.com/office/drawing/2014/main" id="{87365B2D-C24F-FB47-8F19-433914FB4D41}"/>
                </a:ext>
              </a:extLst>
            </p:cNvPr>
            <p:cNvGrpSpPr/>
            <p:nvPr/>
          </p:nvGrpSpPr>
          <p:grpSpPr>
            <a:xfrm>
              <a:off x="1678295" y="1609482"/>
              <a:ext cx="994183" cy="702569"/>
              <a:chOff x="1678295" y="1609482"/>
              <a:chExt cx="994183" cy="702569"/>
            </a:xfrm>
          </p:grpSpPr>
          <p:sp>
            <p:nvSpPr>
              <p:cNvPr id="81" name="Suorakulmio 5">
                <a:extLst>
                  <a:ext uri="{FF2B5EF4-FFF2-40B4-BE49-F238E27FC236}">
                    <a16:creationId xmlns:a16="http://schemas.microsoft.com/office/drawing/2014/main" id="{6A3BE8A8-04B9-514D-B514-58D8CC10CBC9}"/>
                  </a:ext>
                </a:extLst>
              </p:cNvPr>
              <p:cNvSpPr/>
              <p:nvPr/>
            </p:nvSpPr>
            <p:spPr>
              <a:xfrm>
                <a:off x="1699924" y="1609482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74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82" name="Suorakulmio 12">
                <a:extLst>
                  <a:ext uri="{FF2B5EF4-FFF2-40B4-BE49-F238E27FC236}">
                    <a16:creationId xmlns:a16="http://schemas.microsoft.com/office/drawing/2014/main" id="{B08333C1-6AB5-D84C-B371-CCEC3DA478FC}"/>
                  </a:ext>
                </a:extLst>
              </p:cNvPr>
              <p:cNvSpPr/>
              <p:nvPr/>
            </p:nvSpPr>
            <p:spPr>
              <a:xfrm>
                <a:off x="1678295" y="2035052"/>
                <a:ext cx="99418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Pelaaminen </a:t>
                </a:r>
                <a:endParaRPr lang="fi-FI" sz="12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75" name="Ryhmä 43">
              <a:extLst>
                <a:ext uri="{FF2B5EF4-FFF2-40B4-BE49-F238E27FC236}">
                  <a16:creationId xmlns:a16="http://schemas.microsoft.com/office/drawing/2014/main" id="{C8521E58-75C9-A647-9610-CE8C5339DC6A}"/>
                </a:ext>
              </a:extLst>
            </p:cNvPr>
            <p:cNvGrpSpPr/>
            <p:nvPr/>
          </p:nvGrpSpPr>
          <p:grpSpPr>
            <a:xfrm>
              <a:off x="1745370" y="2637460"/>
              <a:ext cx="915956" cy="688147"/>
              <a:chOff x="1723112" y="1620920"/>
              <a:chExt cx="915956" cy="688147"/>
            </a:xfrm>
          </p:grpSpPr>
          <p:sp>
            <p:nvSpPr>
              <p:cNvPr id="79" name="Suorakulmio 44">
                <a:extLst>
                  <a:ext uri="{FF2B5EF4-FFF2-40B4-BE49-F238E27FC236}">
                    <a16:creationId xmlns:a16="http://schemas.microsoft.com/office/drawing/2014/main" id="{D50773BA-638A-C747-B6E4-2C09615810A6}"/>
                  </a:ext>
                </a:extLst>
              </p:cNvPr>
              <p:cNvSpPr/>
              <p:nvPr/>
            </p:nvSpPr>
            <p:spPr>
              <a:xfrm>
                <a:off x="1731355" y="1620920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46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80" name="Suorakulmio 46">
                <a:extLst>
                  <a:ext uri="{FF2B5EF4-FFF2-40B4-BE49-F238E27FC236}">
                    <a16:creationId xmlns:a16="http://schemas.microsoft.com/office/drawing/2014/main" id="{54579E39-E99A-EC41-91E5-EA963CC5B628}"/>
                  </a:ext>
                </a:extLst>
              </p:cNvPr>
              <p:cNvSpPr/>
              <p:nvPr/>
            </p:nvSpPr>
            <p:spPr>
              <a:xfrm>
                <a:off x="1723112" y="2001290"/>
                <a:ext cx="9159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Tubettajat</a:t>
                </a:r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76" name="Ryhmä 47">
              <a:extLst>
                <a:ext uri="{FF2B5EF4-FFF2-40B4-BE49-F238E27FC236}">
                  <a16:creationId xmlns:a16="http://schemas.microsoft.com/office/drawing/2014/main" id="{ABFC574E-86F9-634B-AC5E-9A1C7F5E0270}"/>
                </a:ext>
              </a:extLst>
            </p:cNvPr>
            <p:cNvGrpSpPr/>
            <p:nvPr/>
          </p:nvGrpSpPr>
          <p:grpSpPr>
            <a:xfrm>
              <a:off x="1194126" y="3554592"/>
              <a:ext cx="886781" cy="698723"/>
              <a:chOff x="1725964" y="1623857"/>
              <a:chExt cx="886781" cy="698723"/>
            </a:xfrm>
          </p:grpSpPr>
          <p:sp>
            <p:nvSpPr>
              <p:cNvPr id="77" name="Suorakulmio 48">
                <a:extLst>
                  <a:ext uri="{FF2B5EF4-FFF2-40B4-BE49-F238E27FC236}">
                    <a16:creationId xmlns:a16="http://schemas.microsoft.com/office/drawing/2014/main" id="{A3FCC195-B392-2F45-9D15-9E9F0CEF79B0}"/>
                  </a:ext>
                </a:extLst>
              </p:cNvPr>
              <p:cNvSpPr/>
              <p:nvPr/>
            </p:nvSpPr>
            <p:spPr>
              <a:xfrm>
                <a:off x="1725964" y="1623857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36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78" name="Suorakulmio 49">
                <a:extLst>
                  <a:ext uri="{FF2B5EF4-FFF2-40B4-BE49-F238E27FC236}">
                    <a16:creationId xmlns:a16="http://schemas.microsoft.com/office/drawing/2014/main" id="{4FA2BAB1-C808-4B4D-86C4-3C8BD5692463}"/>
                  </a:ext>
                </a:extLst>
              </p:cNvPr>
              <p:cNvSpPr/>
              <p:nvPr/>
            </p:nvSpPr>
            <p:spPr>
              <a:xfrm>
                <a:off x="1781278" y="2014803"/>
                <a:ext cx="8194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Musiikki</a:t>
                </a:r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cxnSp>
        <p:nvCxnSpPr>
          <p:cNvPr id="92" name="Suora yhdysviiva 62">
            <a:extLst>
              <a:ext uri="{FF2B5EF4-FFF2-40B4-BE49-F238E27FC236}">
                <a16:creationId xmlns:a16="http://schemas.microsoft.com/office/drawing/2014/main" id="{2952C100-8B13-A74C-9863-F2076B06D070}"/>
              </a:ext>
            </a:extLst>
          </p:cNvPr>
          <p:cNvCxnSpPr>
            <a:cxnSpLocks/>
            <a:stCxn id="98" idx="2"/>
          </p:cNvCxnSpPr>
          <p:nvPr/>
        </p:nvCxnSpPr>
        <p:spPr>
          <a:xfrm flipH="1" flipV="1">
            <a:off x="4272064" y="4265160"/>
            <a:ext cx="199385" cy="10060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Ryhmä 63">
            <a:extLst>
              <a:ext uri="{FF2B5EF4-FFF2-40B4-BE49-F238E27FC236}">
                <a16:creationId xmlns:a16="http://schemas.microsoft.com/office/drawing/2014/main" id="{A15182D3-72CD-3C45-8D7E-EA35F62B8EB4}"/>
              </a:ext>
            </a:extLst>
          </p:cNvPr>
          <p:cNvGrpSpPr/>
          <p:nvPr/>
        </p:nvGrpSpPr>
        <p:grpSpPr>
          <a:xfrm>
            <a:off x="3076018" y="3098999"/>
            <a:ext cx="1410596" cy="1349490"/>
            <a:chOff x="8262787" y="3685746"/>
            <a:chExt cx="2420483" cy="2360710"/>
          </a:xfrm>
        </p:grpSpPr>
        <p:sp>
          <p:nvSpPr>
            <p:cNvPr id="94" name="Ellipsi 78">
              <a:extLst>
                <a:ext uri="{FF2B5EF4-FFF2-40B4-BE49-F238E27FC236}">
                  <a16:creationId xmlns:a16="http://schemas.microsoft.com/office/drawing/2014/main" id="{96A23947-FC45-6A40-A10F-7FE7A48EBD88}"/>
                </a:ext>
              </a:extLst>
            </p:cNvPr>
            <p:cNvSpPr/>
            <p:nvPr/>
          </p:nvSpPr>
          <p:spPr>
            <a:xfrm>
              <a:off x="8262787" y="3685746"/>
              <a:ext cx="2360709" cy="2360710"/>
            </a:xfrm>
            <a:prstGeom prst="ellipse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kstiruutu 79">
              <a:extLst>
                <a:ext uri="{FF2B5EF4-FFF2-40B4-BE49-F238E27FC236}">
                  <a16:creationId xmlns:a16="http://schemas.microsoft.com/office/drawing/2014/main" id="{8D4F9E49-C096-134F-BE92-45D679667F00}"/>
                </a:ext>
              </a:extLst>
            </p:cNvPr>
            <p:cNvSpPr txBox="1"/>
            <p:nvPr/>
          </p:nvSpPr>
          <p:spPr>
            <a:xfrm>
              <a:off x="8770050" y="4005313"/>
              <a:ext cx="1913220" cy="113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b="1" u="none" strike="noStrike" kern="1200" cap="none" spc="0" normalizeH="0" baseline="0" noProof="0" dirty="0">
                  <a:ln>
                    <a:noFill/>
                  </a:ln>
                  <a:solidFill>
                    <a:srgbClr val="4B949E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POIKA </a:t>
              </a:r>
              <a:br>
                <a:rPr kumimoji="0" lang="fi-FI" b="1" u="none" strike="noStrike" kern="1200" cap="none" spc="0" normalizeH="0" baseline="0" noProof="0" dirty="0">
                  <a:ln>
                    <a:noFill/>
                  </a:ln>
                  <a:solidFill>
                    <a:srgbClr val="4B949E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kumimoji="0" lang="fi-FI" b="1" u="none" strike="noStrike" kern="1200" cap="none" spc="0" normalizeH="0" baseline="0" noProof="0" dirty="0">
                  <a:ln>
                    <a:noFill/>
                  </a:ln>
                  <a:solidFill>
                    <a:srgbClr val="4B949E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10–12 v</a:t>
              </a:r>
              <a:r>
                <a:rPr kumimoji="0" lang="fi-FI" sz="1125" b="1" u="none" strike="noStrike" kern="1200" cap="none" spc="0" normalizeH="0" baseline="0" noProof="0" dirty="0">
                  <a:ln>
                    <a:noFill/>
                  </a:ln>
                  <a:solidFill>
                    <a:srgbClr val="4B949E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</a:p>
          </p:txBody>
        </p:sp>
      </p:grpSp>
      <p:cxnSp>
        <p:nvCxnSpPr>
          <p:cNvPr id="96" name="Suora yhdysviiva 64">
            <a:extLst>
              <a:ext uri="{FF2B5EF4-FFF2-40B4-BE49-F238E27FC236}">
                <a16:creationId xmlns:a16="http://schemas.microsoft.com/office/drawing/2014/main" id="{57E118D7-96D6-2547-920D-C281A37732F1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763899" y="2803213"/>
            <a:ext cx="40490" cy="2957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Ellipsi 72">
            <a:extLst>
              <a:ext uri="{FF2B5EF4-FFF2-40B4-BE49-F238E27FC236}">
                <a16:creationId xmlns:a16="http://schemas.microsoft.com/office/drawing/2014/main" id="{1F2F816F-E3EB-A745-A1A8-FD3D9FE8B96F}"/>
              </a:ext>
            </a:extLst>
          </p:cNvPr>
          <p:cNvSpPr/>
          <p:nvPr/>
        </p:nvSpPr>
        <p:spPr>
          <a:xfrm>
            <a:off x="4652616" y="2733570"/>
            <a:ext cx="944318" cy="944318"/>
          </a:xfrm>
          <a:prstGeom prst="ellipse">
            <a:avLst/>
          </a:prstGeom>
          <a:solidFill>
            <a:srgbClr val="4B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Ellipsi 74">
            <a:extLst>
              <a:ext uri="{FF2B5EF4-FFF2-40B4-BE49-F238E27FC236}">
                <a16:creationId xmlns:a16="http://schemas.microsoft.com/office/drawing/2014/main" id="{00F44BE5-9DEA-3C47-B0E5-F878BA9189A8}"/>
              </a:ext>
            </a:extLst>
          </p:cNvPr>
          <p:cNvSpPr/>
          <p:nvPr/>
        </p:nvSpPr>
        <p:spPr>
          <a:xfrm>
            <a:off x="4471449" y="3893609"/>
            <a:ext cx="944318" cy="944318"/>
          </a:xfrm>
          <a:prstGeom prst="ellipse">
            <a:avLst/>
          </a:prstGeom>
          <a:solidFill>
            <a:srgbClr val="4B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" name="Suora yhdysviiva 75">
            <a:extLst>
              <a:ext uri="{FF2B5EF4-FFF2-40B4-BE49-F238E27FC236}">
                <a16:creationId xmlns:a16="http://schemas.microsoft.com/office/drawing/2014/main" id="{27609BC8-B60F-BC49-856F-764B321280F2}"/>
              </a:ext>
            </a:extLst>
          </p:cNvPr>
          <p:cNvCxnSpPr>
            <a:cxnSpLocks/>
          </p:cNvCxnSpPr>
          <p:nvPr/>
        </p:nvCxnSpPr>
        <p:spPr>
          <a:xfrm flipH="1">
            <a:off x="4382761" y="3376609"/>
            <a:ext cx="300945" cy="14764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Ellipsi 77">
            <a:extLst>
              <a:ext uri="{FF2B5EF4-FFF2-40B4-BE49-F238E27FC236}">
                <a16:creationId xmlns:a16="http://schemas.microsoft.com/office/drawing/2014/main" id="{AD46426D-A95D-AF46-B45F-6F2AFB1059C9}"/>
              </a:ext>
            </a:extLst>
          </p:cNvPr>
          <p:cNvSpPr/>
          <p:nvPr/>
        </p:nvSpPr>
        <p:spPr>
          <a:xfrm>
            <a:off x="3561320" y="1999348"/>
            <a:ext cx="944318" cy="944318"/>
          </a:xfrm>
          <a:prstGeom prst="ellipse">
            <a:avLst/>
          </a:prstGeom>
          <a:solidFill>
            <a:srgbClr val="4B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1" name="Ryhmä 53">
            <a:extLst>
              <a:ext uri="{FF2B5EF4-FFF2-40B4-BE49-F238E27FC236}">
                <a16:creationId xmlns:a16="http://schemas.microsoft.com/office/drawing/2014/main" id="{C94A8E3F-75C3-6E41-82A1-48CDF37FBF3D}"/>
              </a:ext>
            </a:extLst>
          </p:cNvPr>
          <p:cNvGrpSpPr/>
          <p:nvPr/>
        </p:nvGrpSpPr>
        <p:grpSpPr>
          <a:xfrm>
            <a:off x="3558761" y="2025684"/>
            <a:ext cx="1000595" cy="777782"/>
            <a:chOff x="1113239" y="1195686"/>
            <a:chExt cx="1000595" cy="777782"/>
          </a:xfrm>
        </p:grpSpPr>
        <p:sp>
          <p:nvSpPr>
            <p:cNvPr id="102" name="Suorakulmio 60">
              <a:extLst>
                <a:ext uri="{FF2B5EF4-FFF2-40B4-BE49-F238E27FC236}">
                  <a16:creationId xmlns:a16="http://schemas.microsoft.com/office/drawing/2014/main" id="{B43973EC-48C9-CA40-80DF-15AE66B99997}"/>
                </a:ext>
              </a:extLst>
            </p:cNvPr>
            <p:cNvSpPr/>
            <p:nvPr/>
          </p:nvSpPr>
          <p:spPr>
            <a:xfrm>
              <a:off x="1124461" y="1195686"/>
              <a:ext cx="989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4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72</a:t>
              </a:r>
              <a:r>
                <a:rPr lang="fi-FI" sz="11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fi-FI" sz="2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%</a:t>
              </a:r>
              <a:endParaRPr lang="fi-FI" sz="20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3" name="Suorakulmio 61">
              <a:extLst>
                <a:ext uri="{FF2B5EF4-FFF2-40B4-BE49-F238E27FC236}">
                  <a16:creationId xmlns:a16="http://schemas.microsoft.com/office/drawing/2014/main" id="{F8DB80D0-7A0D-9D48-A50F-20BEFCAE37E3}"/>
                </a:ext>
              </a:extLst>
            </p:cNvPr>
            <p:cNvSpPr/>
            <p:nvPr/>
          </p:nvSpPr>
          <p:spPr>
            <a:xfrm>
              <a:off x="1113239" y="1665691"/>
              <a:ext cx="10005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Pelaaminen</a:t>
              </a:r>
              <a:r>
                <a:rPr lang="fi-FI" sz="14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fi-FI" sz="14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04" name="Ryhmä 54">
            <a:extLst>
              <a:ext uri="{FF2B5EF4-FFF2-40B4-BE49-F238E27FC236}">
                <a16:creationId xmlns:a16="http://schemas.microsoft.com/office/drawing/2014/main" id="{F30F2A97-F9FD-5C42-B2B1-255B526E7670}"/>
              </a:ext>
            </a:extLst>
          </p:cNvPr>
          <p:cNvGrpSpPr/>
          <p:nvPr/>
        </p:nvGrpSpPr>
        <p:grpSpPr>
          <a:xfrm>
            <a:off x="4630088" y="2750275"/>
            <a:ext cx="989373" cy="817749"/>
            <a:chOff x="1653487" y="1532128"/>
            <a:chExt cx="989373" cy="817749"/>
          </a:xfrm>
        </p:grpSpPr>
        <p:sp>
          <p:nvSpPr>
            <p:cNvPr id="105" name="Suorakulmio 58">
              <a:extLst>
                <a:ext uri="{FF2B5EF4-FFF2-40B4-BE49-F238E27FC236}">
                  <a16:creationId xmlns:a16="http://schemas.microsoft.com/office/drawing/2014/main" id="{D5CDB641-2A63-2649-97AE-6CA96C96B73B}"/>
                </a:ext>
              </a:extLst>
            </p:cNvPr>
            <p:cNvSpPr/>
            <p:nvPr/>
          </p:nvSpPr>
          <p:spPr>
            <a:xfrm>
              <a:off x="1653487" y="1532128"/>
              <a:ext cx="989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4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66</a:t>
              </a:r>
              <a:r>
                <a:rPr lang="fi-FI" sz="11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fi-FI" sz="2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%</a:t>
              </a:r>
              <a:endParaRPr lang="fi-FI" sz="20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6" name="Suorakulmio 59">
              <a:extLst>
                <a:ext uri="{FF2B5EF4-FFF2-40B4-BE49-F238E27FC236}">
                  <a16:creationId xmlns:a16="http://schemas.microsoft.com/office/drawing/2014/main" id="{65CA82A9-61EA-5148-8BAE-4A7A06BAA085}"/>
                </a:ext>
              </a:extLst>
            </p:cNvPr>
            <p:cNvSpPr/>
            <p:nvPr/>
          </p:nvSpPr>
          <p:spPr>
            <a:xfrm>
              <a:off x="1697967" y="2042100"/>
              <a:ext cx="9159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Tubettajat</a:t>
              </a:r>
              <a:r>
                <a:rPr lang="fi-FI" sz="14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fi-FI" sz="14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07" name="Ryhmä 55">
            <a:extLst>
              <a:ext uri="{FF2B5EF4-FFF2-40B4-BE49-F238E27FC236}">
                <a16:creationId xmlns:a16="http://schemas.microsoft.com/office/drawing/2014/main" id="{D266CB74-3CF0-5843-A22A-6B18EFAE0D31}"/>
              </a:ext>
            </a:extLst>
          </p:cNvPr>
          <p:cNvGrpSpPr/>
          <p:nvPr/>
        </p:nvGrpSpPr>
        <p:grpSpPr>
          <a:xfrm>
            <a:off x="4484196" y="3914801"/>
            <a:ext cx="989373" cy="779936"/>
            <a:chOff x="1679315" y="1542644"/>
            <a:chExt cx="989373" cy="779936"/>
          </a:xfrm>
        </p:grpSpPr>
        <p:sp>
          <p:nvSpPr>
            <p:cNvPr id="108" name="Suorakulmio 56">
              <a:extLst>
                <a:ext uri="{FF2B5EF4-FFF2-40B4-BE49-F238E27FC236}">
                  <a16:creationId xmlns:a16="http://schemas.microsoft.com/office/drawing/2014/main" id="{B02EBA96-76C2-4646-BE6F-E149AD631AA2}"/>
                </a:ext>
              </a:extLst>
            </p:cNvPr>
            <p:cNvSpPr/>
            <p:nvPr/>
          </p:nvSpPr>
          <p:spPr>
            <a:xfrm>
              <a:off x="1679315" y="1542644"/>
              <a:ext cx="9893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4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40</a:t>
              </a:r>
              <a:r>
                <a:rPr lang="fi-FI" sz="11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fi-FI" sz="20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%</a:t>
              </a:r>
              <a:endParaRPr lang="fi-FI" sz="20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9" name="Suorakulmio 57">
              <a:extLst>
                <a:ext uri="{FF2B5EF4-FFF2-40B4-BE49-F238E27FC236}">
                  <a16:creationId xmlns:a16="http://schemas.microsoft.com/office/drawing/2014/main" id="{5E73F18F-DAC4-5349-8257-CFAFA0FA5F51}"/>
                </a:ext>
              </a:extLst>
            </p:cNvPr>
            <p:cNvSpPr/>
            <p:nvPr/>
          </p:nvSpPr>
          <p:spPr>
            <a:xfrm>
              <a:off x="1794566" y="2014803"/>
              <a:ext cx="819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Musiikki</a:t>
              </a:r>
              <a:r>
                <a:rPr lang="fi-FI" sz="1400" b="1" dirty="0">
                  <a:solidFill>
                    <a:prstClr val="whit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fi-FI" sz="14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10" name="Ryhmä 86">
            <a:extLst>
              <a:ext uri="{FF2B5EF4-FFF2-40B4-BE49-F238E27FC236}">
                <a16:creationId xmlns:a16="http://schemas.microsoft.com/office/drawing/2014/main" id="{AFF537B9-C546-1D44-BA53-353C47439B61}"/>
              </a:ext>
            </a:extLst>
          </p:cNvPr>
          <p:cNvGrpSpPr/>
          <p:nvPr/>
        </p:nvGrpSpPr>
        <p:grpSpPr>
          <a:xfrm>
            <a:off x="5881712" y="1092777"/>
            <a:ext cx="2922456" cy="2512464"/>
            <a:chOff x="-81336" y="952658"/>
            <a:chExt cx="2922456" cy="2512464"/>
          </a:xfrm>
        </p:grpSpPr>
        <p:grpSp>
          <p:nvGrpSpPr>
            <p:cNvPr id="111" name="Ryhmä 87">
              <a:extLst>
                <a:ext uri="{FF2B5EF4-FFF2-40B4-BE49-F238E27FC236}">
                  <a16:creationId xmlns:a16="http://schemas.microsoft.com/office/drawing/2014/main" id="{90553984-7D39-164F-89B3-9BDE3ACF30A8}"/>
                </a:ext>
              </a:extLst>
            </p:cNvPr>
            <p:cNvGrpSpPr/>
            <p:nvPr/>
          </p:nvGrpSpPr>
          <p:grpSpPr>
            <a:xfrm>
              <a:off x="-81336" y="952658"/>
              <a:ext cx="2883392" cy="2512464"/>
              <a:chOff x="-164644" y="922540"/>
              <a:chExt cx="2883392" cy="2512464"/>
            </a:xfrm>
          </p:grpSpPr>
          <p:cxnSp>
            <p:nvCxnSpPr>
              <p:cNvPr id="121" name="Suora yhdysviiva 98">
                <a:extLst>
                  <a:ext uri="{FF2B5EF4-FFF2-40B4-BE49-F238E27FC236}">
                    <a16:creationId xmlns:a16="http://schemas.microsoft.com/office/drawing/2014/main" id="{91AF99CB-F972-6246-8050-161CF91694C2}"/>
                  </a:ext>
                </a:extLst>
              </p:cNvPr>
              <p:cNvCxnSpPr>
                <a:cxnSpLocks/>
                <a:stCxn id="125" idx="2"/>
              </p:cNvCxnSpPr>
              <p:nvPr/>
            </p:nvCxnSpPr>
            <p:spPr>
              <a:xfrm flipH="1" flipV="1">
                <a:off x="1178686" y="2728895"/>
                <a:ext cx="595744" cy="7182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Ryhmä 99">
                <a:extLst>
                  <a:ext uri="{FF2B5EF4-FFF2-40B4-BE49-F238E27FC236}">
                    <a16:creationId xmlns:a16="http://schemas.microsoft.com/office/drawing/2014/main" id="{358833CA-094A-2548-9AC2-AA163E324411}"/>
                  </a:ext>
                </a:extLst>
              </p:cNvPr>
              <p:cNvGrpSpPr/>
              <p:nvPr/>
            </p:nvGrpSpPr>
            <p:grpSpPr>
              <a:xfrm>
                <a:off x="-48602" y="2085514"/>
                <a:ext cx="1437645" cy="1349490"/>
                <a:chOff x="7918280" y="3171753"/>
                <a:chExt cx="2466898" cy="2360710"/>
              </a:xfrm>
            </p:grpSpPr>
            <p:sp>
              <p:nvSpPr>
                <p:cNvPr id="128" name="Ellipsi 105">
                  <a:extLst>
                    <a:ext uri="{FF2B5EF4-FFF2-40B4-BE49-F238E27FC236}">
                      <a16:creationId xmlns:a16="http://schemas.microsoft.com/office/drawing/2014/main" id="{B629874C-A137-F742-8493-8DDCF6F3ABC7}"/>
                    </a:ext>
                  </a:extLst>
                </p:cNvPr>
                <p:cNvSpPr/>
                <p:nvPr/>
              </p:nvSpPr>
              <p:spPr>
                <a:xfrm>
                  <a:off x="7918280" y="3171753"/>
                  <a:ext cx="2360710" cy="2360710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Tekstiruutu 106">
                  <a:extLst>
                    <a:ext uri="{FF2B5EF4-FFF2-40B4-BE49-F238E27FC236}">
                      <a16:creationId xmlns:a16="http://schemas.microsoft.com/office/drawing/2014/main" id="{72B37C81-960D-154F-BEB4-B2B50CF15D55}"/>
                    </a:ext>
                  </a:extLst>
                </p:cNvPr>
                <p:cNvSpPr txBox="1"/>
                <p:nvPr/>
              </p:nvSpPr>
              <p:spPr>
                <a:xfrm>
                  <a:off x="8471959" y="3495599"/>
                  <a:ext cx="1913219" cy="1130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POIKA </a:t>
                  </a:r>
                  <a:b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</a:br>
                  <a:r>
                    <a:rPr kumimoji="0" lang="fi-FI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13–15 v</a:t>
                  </a:r>
                  <a:r>
                    <a:rPr kumimoji="0" lang="fi-FI" sz="1125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949E"/>
                      </a:solidFill>
                      <a:effectLst/>
                      <a:uLnTx/>
                      <a:uFillTx/>
                      <a:latin typeface="Times" panose="02020603050405020304" pitchFamily="18" charset="0"/>
                      <a:cs typeface="Times" panose="02020603050405020304" pitchFamily="18" charset="0"/>
                    </a:rPr>
                    <a:t>.</a:t>
                  </a:r>
                </a:p>
              </p:txBody>
            </p:sp>
          </p:grpSp>
          <p:cxnSp>
            <p:nvCxnSpPr>
              <p:cNvPr id="123" name="Suora yhdysviiva 100">
                <a:extLst>
                  <a:ext uri="{FF2B5EF4-FFF2-40B4-BE49-F238E27FC236}">
                    <a16:creationId xmlns:a16="http://schemas.microsoft.com/office/drawing/2014/main" id="{161EF7C6-CCD0-D046-B12E-496CE6EFF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767" y="1834742"/>
                <a:ext cx="75491" cy="25767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Ellipsi 101">
                <a:extLst>
                  <a:ext uri="{FF2B5EF4-FFF2-40B4-BE49-F238E27FC236}">
                    <a16:creationId xmlns:a16="http://schemas.microsoft.com/office/drawing/2014/main" id="{68CACF5B-0CC5-1E41-A28F-1BAF502492B5}"/>
                  </a:ext>
                </a:extLst>
              </p:cNvPr>
              <p:cNvSpPr/>
              <p:nvPr/>
            </p:nvSpPr>
            <p:spPr>
              <a:xfrm>
                <a:off x="1269096" y="1191766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Ellipsi 102">
                <a:extLst>
                  <a:ext uri="{FF2B5EF4-FFF2-40B4-BE49-F238E27FC236}">
                    <a16:creationId xmlns:a16="http://schemas.microsoft.com/office/drawing/2014/main" id="{2BCB7322-C7F4-A04E-8578-3F9A3DFC069A}"/>
                  </a:ext>
                </a:extLst>
              </p:cNvPr>
              <p:cNvSpPr/>
              <p:nvPr/>
            </p:nvSpPr>
            <p:spPr>
              <a:xfrm>
                <a:off x="1774430" y="2328560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6" name="Suora yhdysviiva 103">
                <a:extLst>
                  <a:ext uri="{FF2B5EF4-FFF2-40B4-BE49-F238E27FC236}">
                    <a16:creationId xmlns:a16="http://schemas.microsoft.com/office/drawing/2014/main" id="{5B21B3C1-0986-9A4D-88F4-2BDE34CA2D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9997" y="1930114"/>
                <a:ext cx="285426" cy="26128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Ellipsi 104">
                <a:extLst>
                  <a:ext uri="{FF2B5EF4-FFF2-40B4-BE49-F238E27FC236}">
                    <a16:creationId xmlns:a16="http://schemas.microsoft.com/office/drawing/2014/main" id="{299FDFA4-C517-9E47-9A17-BE6C304E5FA5}"/>
                  </a:ext>
                </a:extLst>
              </p:cNvPr>
              <p:cNvSpPr/>
              <p:nvPr/>
            </p:nvSpPr>
            <p:spPr>
              <a:xfrm>
                <a:off x="-164644" y="922540"/>
                <a:ext cx="944318" cy="944318"/>
              </a:xfrm>
              <a:prstGeom prst="ellipse">
                <a:avLst/>
              </a:prstGeom>
              <a:solidFill>
                <a:srgbClr val="4B9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fi-FI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fi-FI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Ryhmä 89">
              <a:extLst>
                <a:ext uri="{FF2B5EF4-FFF2-40B4-BE49-F238E27FC236}">
                  <a16:creationId xmlns:a16="http://schemas.microsoft.com/office/drawing/2014/main" id="{34906864-2684-224B-BE50-66FB70C578D7}"/>
                </a:ext>
              </a:extLst>
            </p:cNvPr>
            <p:cNvGrpSpPr/>
            <p:nvPr/>
          </p:nvGrpSpPr>
          <p:grpSpPr>
            <a:xfrm>
              <a:off x="-72871" y="983637"/>
              <a:ext cx="1000595" cy="719330"/>
              <a:chOff x="-72871" y="983637"/>
              <a:chExt cx="1000595" cy="719330"/>
            </a:xfrm>
          </p:grpSpPr>
          <p:sp>
            <p:nvSpPr>
              <p:cNvPr id="119" name="Suorakulmio 96">
                <a:extLst>
                  <a:ext uri="{FF2B5EF4-FFF2-40B4-BE49-F238E27FC236}">
                    <a16:creationId xmlns:a16="http://schemas.microsoft.com/office/drawing/2014/main" id="{72F1E22B-043B-0244-9C9D-63BEFC288A96}"/>
                  </a:ext>
                </a:extLst>
              </p:cNvPr>
              <p:cNvSpPr/>
              <p:nvPr/>
            </p:nvSpPr>
            <p:spPr>
              <a:xfrm>
                <a:off x="-38681" y="983637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72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20" name="Suorakulmio 97">
                <a:extLst>
                  <a:ext uri="{FF2B5EF4-FFF2-40B4-BE49-F238E27FC236}">
                    <a16:creationId xmlns:a16="http://schemas.microsoft.com/office/drawing/2014/main" id="{4F38D4D5-DCDA-EA4C-A72D-68E93365F69A}"/>
                  </a:ext>
                </a:extLst>
              </p:cNvPr>
              <p:cNvSpPr/>
              <p:nvPr/>
            </p:nvSpPr>
            <p:spPr>
              <a:xfrm>
                <a:off x="-72871" y="1395190"/>
                <a:ext cx="10005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Pelaaminen</a:t>
                </a:r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13" name="Ryhmä 90">
              <a:extLst>
                <a:ext uri="{FF2B5EF4-FFF2-40B4-BE49-F238E27FC236}">
                  <a16:creationId xmlns:a16="http://schemas.microsoft.com/office/drawing/2014/main" id="{3A511295-00D3-0546-88D4-139489F09AE1}"/>
                </a:ext>
              </a:extLst>
            </p:cNvPr>
            <p:cNvGrpSpPr/>
            <p:nvPr/>
          </p:nvGrpSpPr>
          <p:grpSpPr>
            <a:xfrm>
              <a:off x="1397634" y="1256486"/>
              <a:ext cx="886781" cy="719026"/>
              <a:chOff x="1375376" y="239946"/>
              <a:chExt cx="886781" cy="719026"/>
            </a:xfrm>
          </p:grpSpPr>
          <p:sp>
            <p:nvSpPr>
              <p:cNvPr id="117" name="Suorakulmio 94">
                <a:extLst>
                  <a:ext uri="{FF2B5EF4-FFF2-40B4-BE49-F238E27FC236}">
                    <a16:creationId xmlns:a16="http://schemas.microsoft.com/office/drawing/2014/main" id="{45B4E05C-C26E-994E-9875-220769DBEC0A}"/>
                  </a:ext>
                </a:extLst>
              </p:cNvPr>
              <p:cNvSpPr/>
              <p:nvPr/>
            </p:nvSpPr>
            <p:spPr>
              <a:xfrm>
                <a:off x="1375376" y="239946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53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8" name="Suorakulmio 95">
                <a:extLst>
                  <a:ext uri="{FF2B5EF4-FFF2-40B4-BE49-F238E27FC236}">
                    <a16:creationId xmlns:a16="http://schemas.microsoft.com/office/drawing/2014/main" id="{77593C08-88B1-CB48-B746-62CE8A18A338}"/>
                  </a:ext>
                </a:extLst>
              </p:cNvPr>
              <p:cNvSpPr/>
              <p:nvPr/>
            </p:nvSpPr>
            <p:spPr>
              <a:xfrm>
                <a:off x="1411037" y="718906"/>
                <a:ext cx="774572" cy="24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Musiikki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14" name="Ryhmä 91">
              <a:extLst>
                <a:ext uri="{FF2B5EF4-FFF2-40B4-BE49-F238E27FC236}">
                  <a16:creationId xmlns:a16="http://schemas.microsoft.com/office/drawing/2014/main" id="{9A6A5524-F9DD-D44E-9736-C45FE3FE92C3}"/>
                </a:ext>
              </a:extLst>
            </p:cNvPr>
            <p:cNvGrpSpPr/>
            <p:nvPr/>
          </p:nvGrpSpPr>
          <p:grpSpPr>
            <a:xfrm>
              <a:off x="1893275" y="2434077"/>
              <a:ext cx="947845" cy="705544"/>
              <a:chOff x="2425113" y="503342"/>
              <a:chExt cx="947845" cy="705544"/>
            </a:xfrm>
          </p:grpSpPr>
          <p:sp>
            <p:nvSpPr>
              <p:cNvPr id="115" name="Suorakulmio 92">
                <a:extLst>
                  <a:ext uri="{FF2B5EF4-FFF2-40B4-BE49-F238E27FC236}">
                    <a16:creationId xmlns:a16="http://schemas.microsoft.com/office/drawing/2014/main" id="{CD012FCC-9BEF-EC4C-A4D2-277FB7925192}"/>
                  </a:ext>
                </a:extLst>
              </p:cNvPr>
              <p:cNvSpPr/>
              <p:nvPr/>
            </p:nvSpPr>
            <p:spPr>
              <a:xfrm>
                <a:off x="2425113" y="503342"/>
                <a:ext cx="8867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3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48</a:t>
                </a:r>
                <a:r>
                  <a:rPr lang="fi-FI" sz="11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fi-FI" sz="20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%</a:t>
                </a:r>
                <a:endParaRPr lang="fi-FI" sz="20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6" name="Suorakulmio 93">
                <a:extLst>
                  <a:ext uri="{FF2B5EF4-FFF2-40B4-BE49-F238E27FC236}">
                    <a16:creationId xmlns:a16="http://schemas.microsoft.com/office/drawing/2014/main" id="{C79495B7-DCA4-7A4D-A342-D73621625663}"/>
                  </a:ext>
                </a:extLst>
              </p:cNvPr>
              <p:cNvSpPr/>
              <p:nvPr/>
            </p:nvSpPr>
            <p:spPr>
              <a:xfrm>
                <a:off x="2457002" y="901109"/>
                <a:ext cx="9159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Tubettajat</a:t>
                </a:r>
                <a:r>
                  <a:rPr lang="fi-FI" sz="1400" b="1" dirty="0">
                    <a:solidFill>
                      <a:prstClr val="white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lang="fi-FI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pic>
        <p:nvPicPr>
          <p:cNvPr id="130" name="Kuva 65">
            <a:extLst>
              <a:ext uri="{FF2B5EF4-FFF2-40B4-BE49-F238E27FC236}">
                <a16:creationId xmlns:a16="http://schemas.microsoft.com/office/drawing/2014/main" id="{230F9347-FD5F-A841-A90C-A06C808B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121" y="1999348"/>
            <a:ext cx="428912" cy="1191694"/>
          </a:xfrm>
          <a:prstGeom prst="rect">
            <a:avLst/>
          </a:prstGeom>
        </p:spPr>
      </p:pic>
      <p:pic>
        <p:nvPicPr>
          <p:cNvPr id="131" name="Kuva 66">
            <a:extLst>
              <a:ext uri="{FF2B5EF4-FFF2-40B4-BE49-F238E27FC236}">
                <a16:creationId xmlns:a16="http://schemas.microsoft.com/office/drawing/2014/main" id="{82B367D4-E64D-2547-940C-0BE32B699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7561" y="2986207"/>
            <a:ext cx="486813" cy="1505911"/>
          </a:xfrm>
          <a:prstGeom prst="rect">
            <a:avLst/>
          </a:prstGeom>
        </p:spPr>
      </p:pic>
      <p:pic>
        <p:nvPicPr>
          <p:cNvPr id="132" name="Kuva 67">
            <a:extLst>
              <a:ext uri="{FF2B5EF4-FFF2-40B4-BE49-F238E27FC236}">
                <a16:creationId xmlns:a16="http://schemas.microsoft.com/office/drawing/2014/main" id="{1B7B9B6A-1963-F649-A437-4B1FCEAC1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0177" y="2319174"/>
            <a:ext cx="635863" cy="1925008"/>
          </a:xfrm>
          <a:prstGeom prst="rect">
            <a:avLst/>
          </a:prstGeom>
        </p:spPr>
      </p:pic>
      <p:cxnSp>
        <p:nvCxnSpPr>
          <p:cNvPr id="133" name="Suora yhdysviiva 68">
            <a:extLst>
              <a:ext uri="{FF2B5EF4-FFF2-40B4-BE49-F238E27FC236}">
                <a16:creationId xmlns:a16="http://schemas.microsoft.com/office/drawing/2014/main" id="{E240B9F6-B215-DC44-9749-4749AEC474BE}"/>
              </a:ext>
            </a:extLst>
          </p:cNvPr>
          <p:cNvCxnSpPr>
            <a:cxnSpLocks/>
            <a:stCxn id="134" idx="1"/>
          </p:cNvCxnSpPr>
          <p:nvPr/>
        </p:nvCxnSpPr>
        <p:spPr>
          <a:xfrm flipH="1" flipV="1">
            <a:off x="7205756" y="3336418"/>
            <a:ext cx="502064" cy="2577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Ellipsi 69">
            <a:extLst>
              <a:ext uri="{FF2B5EF4-FFF2-40B4-BE49-F238E27FC236}">
                <a16:creationId xmlns:a16="http://schemas.microsoft.com/office/drawing/2014/main" id="{B5E2B863-44A4-D541-ABA6-1E918F2E0B79}"/>
              </a:ext>
            </a:extLst>
          </p:cNvPr>
          <p:cNvSpPr/>
          <p:nvPr/>
        </p:nvSpPr>
        <p:spPr>
          <a:xfrm>
            <a:off x="7569528" y="3455850"/>
            <a:ext cx="944318" cy="944318"/>
          </a:xfrm>
          <a:prstGeom prst="ellipse">
            <a:avLst/>
          </a:prstGeom>
          <a:solidFill>
            <a:srgbClr val="4B9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Suorakulmio 70">
            <a:extLst>
              <a:ext uri="{FF2B5EF4-FFF2-40B4-BE49-F238E27FC236}">
                <a16:creationId xmlns:a16="http://schemas.microsoft.com/office/drawing/2014/main" id="{14D04E06-74C5-D842-ACFA-9FE9BA3FC429}"/>
              </a:ext>
            </a:extLst>
          </p:cNvPr>
          <p:cNvSpPr/>
          <p:nvPr/>
        </p:nvSpPr>
        <p:spPr>
          <a:xfrm>
            <a:off x="7597221" y="3492250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48</a:t>
            </a:r>
            <a:r>
              <a:rPr lang="fi-FI" sz="11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i-FI" sz="20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%</a:t>
            </a:r>
            <a:endParaRPr lang="fi-FI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6" name="Suorakulmio 71">
            <a:extLst>
              <a:ext uri="{FF2B5EF4-FFF2-40B4-BE49-F238E27FC236}">
                <a16:creationId xmlns:a16="http://schemas.microsoft.com/office/drawing/2014/main" id="{73EF7807-FB96-CC4E-B9C7-45995A8128F8}"/>
              </a:ext>
            </a:extLst>
          </p:cNvPr>
          <p:cNvSpPr/>
          <p:nvPr/>
        </p:nvSpPr>
        <p:spPr>
          <a:xfrm>
            <a:off x="7673363" y="3936405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Urheilu</a:t>
            </a:r>
            <a:r>
              <a:rPr lang="fi-FI" sz="14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fi-FI" sz="1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7" name="Tekstiruutu 73">
            <a:extLst>
              <a:ext uri="{FF2B5EF4-FFF2-40B4-BE49-F238E27FC236}">
                <a16:creationId xmlns:a16="http://schemas.microsoft.com/office/drawing/2014/main" id="{265C1CDB-9FA3-8B4F-B4CD-0E1323587508}"/>
              </a:ext>
            </a:extLst>
          </p:cNvPr>
          <p:cNvSpPr txBox="1"/>
          <p:nvPr/>
        </p:nvSpPr>
        <p:spPr>
          <a:xfrm>
            <a:off x="7706784" y="4436568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 = 529</a:t>
            </a:r>
          </a:p>
        </p:txBody>
      </p:sp>
    </p:spTree>
    <p:extLst>
      <p:ext uri="{BB962C8B-B14F-4D97-AF65-F5344CB8AC3E}">
        <p14:creationId xmlns:p14="http://schemas.microsoft.com/office/powerpoint/2010/main" val="273331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hekupla: Suorakulmio, kulmat pyöristettu 3">
            <a:extLst>
              <a:ext uri="{FF2B5EF4-FFF2-40B4-BE49-F238E27FC236}">
                <a16:creationId xmlns:a16="http://schemas.microsoft.com/office/drawing/2014/main" id="{364695BD-C263-4865-999F-4E2CE7BB6B59}"/>
              </a:ext>
            </a:extLst>
          </p:cNvPr>
          <p:cNvSpPr/>
          <p:nvPr/>
        </p:nvSpPr>
        <p:spPr>
          <a:xfrm>
            <a:off x="5361129" y="1521310"/>
            <a:ext cx="3161436" cy="2348510"/>
          </a:xfrm>
          <a:prstGeom prst="wedgeRoundRectCallout">
            <a:avLst>
              <a:gd name="adj1" fmla="val -39525"/>
              <a:gd name="adj2" fmla="val 74262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835"/>
            <a:ext cx="9144000" cy="520559"/>
          </a:xfrm>
        </p:spPr>
        <p:txBody>
          <a:bodyPr>
            <a:noAutofit/>
          </a:bodyPr>
          <a:lstStyle/>
          <a:p>
            <a:r>
              <a:rPr lang="fi-FI" sz="3100" dirty="0"/>
              <a:t>Applikaatioiden merkitys lapsille ja nuorille</a:t>
            </a:r>
            <a:br>
              <a:rPr lang="fi-FI" sz="3600" dirty="0"/>
            </a:br>
            <a:endParaRPr lang="fi-FI" sz="2000" b="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762B69B-EBB7-425B-9605-CDD38D3A8C29}"/>
              </a:ext>
            </a:extLst>
          </p:cNvPr>
          <p:cNvSpPr txBox="1"/>
          <p:nvPr/>
        </p:nvSpPr>
        <p:spPr>
          <a:xfrm>
            <a:off x="8184211" y="1002043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 = 529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3C52C7C-825B-4CCE-BE9C-BF654938E6BB}"/>
              </a:ext>
            </a:extLst>
          </p:cNvPr>
          <p:cNvSpPr/>
          <p:nvPr/>
        </p:nvSpPr>
        <p:spPr>
          <a:xfrm>
            <a:off x="0" y="660411"/>
            <a:ext cx="9144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Syyt applikaation lisäämiseen, tärkeimmät aihealueet ja määrä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0EE531C0-DB69-410F-8F7B-B1E5D77F9077}"/>
              </a:ext>
            </a:extLst>
          </p:cNvPr>
          <p:cNvSpPr txBox="1">
            <a:spLocks/>
          </p:cNvSpPr>
          <p:nvPr/>
        </p:nvSpPr>
        <p:spPr>
          <a:xfrm>
            <a:off x="946225" y="1526924"/>
            <a:ext cx="4026316" cy="3149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4B949E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Applikaatio lisätään puhelimeen yleisimmin kaverin suosituksesta tai yleisestä kiinnostuksesta applikaation sisältöä kohtaan.</a:t>
            </a:r>
            <a:endParaRPr lang="fi-FI" sz="1600" i="1" dirty="0">
              <a:solidFill>
                <a:schemeClr val="tx2"/>
              </a:solidFill>
            </a:endParaRPr>
          </a:p>
          <a:p>
            <a:pPr marL="285750" indent="-285750">
              <a:buClr>
                <a:srgbClr val="4B949E"/>
              </a:buClr>
              <a:buFont typeface="Arial" panose="020B0604020202020204" pitchFamily="34" charset="0"/>
              <a:buChar char="•"/>
            </a:pPr>
            <a:endParaRPr lang="fi-FI" sz="1600" i="1" dirty="0">
              <a:solidFill>
                <a:schemeClr val="tx2"/>
              </a:solidFill>
            </a:endParaRPr>
          </a:p>
          <a:p>
            <a:pPr marL="285750" indent="-285750">
              <a:buClr>
                <a:srgbClr val="4B949E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Tärkeimmät aihealueet ovat pelit, some ja  suoratoistopalvelut</a:t>
            </a:r>
          </a:p>
          <a:p>
            <a:pPr marL="285750" indent="-285750">
              <a:buClr>
                <a:srgbClr val="4B949E"/>
              </a:buClr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4B949E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Ladattujen applikaatioiden määrä kasvaa lasten iän myötä.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5D8631F0-4E4E-4CE5-9CA8-7F6E038B7E88}"/>
              </a:ext>
            </a:extLst>
          </p:cNvPr>
          <p:cNvSpPr/>
          <p:nvPr/>
        </p:nvSpPr>
        <p:spPr>
          <a:xfrm>
            <a:off x="5753100" y="1787624"/>
            <a:ext cx="2876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Saatan löytää pelatessani puhelinpelimainoksen,</a:t>
            </a:r>
            <a:br>
              <a:rPr lang="fi-FI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joka näyttää kivalta. </a:t>
            </a:r>
          </a:p>
          <a:p>
            <a:endParaRPr lang="fi-FI" sz="1600" b="1" i="1" dirty="0">
              <a:solidFill>
                <a:schemeClr val="tx2">
                  <a:lumMod val="50000"/>
                  <a:lumOff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i-FI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Toinen mikä saa minut </a:t>
            </a:r>
            <a:br>
              <a:rPr lang="fi-FI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lataamaan sellaisen on</a:t>
            </a:r>
            <a:br>
              <a:rPr lang="fi-FI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kaverin suositus.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C6BA4EA2-F7D7-42E2-9516-D5A3FB066B1F}"/>
              </a:ext>
            </a:extLst>
          </p:cNvPr>
          <p:cNvGrpSpPr/>
          <p:nvPr/>
        </p:nvGrpSpPr>
        <p:grpSpPr>
          <a:xfrm>
            <a:off x="7624441" y="1151012"/>
            <a:ext cx="509536" cy="1107996"/>
            <a:chOff x="7624441" y="1151012"/>
            <a:chExt cx="509536" cy="1107996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AD2C0230-51D8-4E71-913C-F806B18B70F9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F536B7D5-D92E-450F-BF85-E8FFEF76D6A9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96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8011" y="1106904"/>
            <a:ext cx="5939590" cy="2606843"/>
          </a:xfrm>
        </p:spPr>
        <p:txBody>
          <a:bodyPr>
            <a:normAutofit/>
          </a:bodyPr>
          <a:lstStyle/>
          <a:p>
            <a:r>
              <a:rPr lang="fi-FI" sz="3200" dirty="0"/>
              <a:t>2.</a:t>
            </a:r>
            <a:br>
              <a:rPr lang="fi-FI" sz="3200" dirty="0"/>
            </a:br>
            <a:r>
              <a:rPr lang="fi-FI" sz="3200" dirty="0"/>
              <a:t>Mediamotiivit ja tarpeet</a:t>
            </a:r>
            <a:br>
              <a:rPr lang="fi-FI" dirty="0"/>
            </a:br>
            <a:br>
              <a:rPr lang="fi-FI" sz="1800" b="0" dirty="0"/>
            </a:br>
            <a:r>
              <a:rPr lang="fi-FI" sz="1800" b="0" dirty="0"/>
              <a:t>Mistä syystä lapset ja nuoret käyttävät mediaa? </a:t>
            </a:r>
            <a:br>
              <a:rPr lang="fi-FI" sz="1800" b="0" dirty="0"/>
            </a:br>
            <a:r>
              <a:rPr lang="fi-FI" sz="1800" b="0" dirty="0"/>
              <a:t>Mitä tarpeita sen halutaan tyydyttävän?</a:t>
            </a:r>
            <a:br>
              <a:rPr lang="fi-FI" sz="2000" dirty="0"/>
            </a:b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4399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985CA7D5-9343-4D93-95E7-79D4621590CE}"/>
              </a:ext>
            </a:extLst>
          </p:cNvPr>
          <p:cNvSpPr/>
          <p:nvPr/>
        </p:nvSpPr>
        <p:spPr>
          <a:xfrm>
            <a:off x="2778700" y="1342976"/>
            <a:ext cx="3383699" cy="104196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  <a:miter lim="400000"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800" b="1" kern="0" dirty="0">
              <a:solidFill>
                <a:schemeClr val="bg1"/>
              </a:solidFill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Viihdekäyttö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800" dirty="0">
              <a:solidFill>
                <a:schemeClr val="bg1"/>
              </a:solidFill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985CA7D5-9343-4D93-95E7-79D4621590CE}"/>
              </a:ext>
            </a:extLst>
          </p:cNvPr>
          <p:cNvSpPr/>
          <p:nvPr/>
        </p:nvSpPr>
        <p:spPr>
          <a:xfrm>
            <a:off x="3375617" y="2856752"/>
            <a:ext cx="2359918" cy="73862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1" kern="0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Yhteys ystäviin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985CA7D5-9343-4D93-95E7-79D4621590CE}"/>
              </a:ext>
            </a:extLst>
          </p:cNvPr>
          <p:cNvSpPr/>
          <p:nvPr/>
        </p:nvSpPr>
        <p:spPr>
          <a:xfrm>
            <a:off x="6039767" y="2856752"/>
            <a:ext cx="2359918" cy="738626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1" kern="0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”Identiteettikäyttö”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985CA7D5-9343-4D93-95E7-79D4621590CE}"/>
              </a:ext>
            </a:extLst>
          </p:cNvPr>
          <p:cNvSpPr/>
          <p:nvPr/>
        </p:nvSpPr>
        <p:spPr>
          <a:xfrm>
            <a:off x="3392041" y="3916753"/>
            <a:ext cx="2359918" cy="596726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200" b="1" kern="0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kern="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Tietokäyttö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200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985CA7D5-9343-4D93-95E7-79D4621590CE}"/>
              </a:ext>
            </a:extLst>
          </p:cNvPr>
          <p:cNvSpPr/>
          <p:nvPr/>
        </p:nvSpPr>
        <p:spPr>
          <a:xfrm>
            <a:off x="711467" y="2856752"/>
            <a:ext cx="2359918" cy="73862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1" kern="0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Tapa / rutiini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</p:txBody>
      </p:sp>
      <p:sp>
        <p:nvSpPr>
          <p:cNvPr id="10" name="Puhekupla: Suorakulmio, kulmat pyöristettu 9">
            <a:extLst>
              <a:ext uri="{FF2B5EF4-FFF2-40B4-BE49-F238E27FC236}">
                <a16:creationId xmlns:a16="http://schemas.microsoft.com/office/drawing/2014/main" id="{F0A86DD2-7608-424C-BD3F-A4B806CAC13F}"/>
              </a:ext>
            </a:extLst>
          </p:cNvPr>
          <p:cNvSpPr/>
          <p:nvPr/>
        </p:nvSpPr>
        <p:spPr>
          <a:xfrm>
            <a:off x="519953" y="264922"/>
            <a:ext cx="2617726" cy="1802340"/>
          </a:xfrm>
          <a:prstGeom prst="wedgeRoundRectCallout">
            <a:avLst>
              <a:gd name="adj1" fmla="val -39525"/>
              <a:gd name="adj2" fmla="val 7426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5543A85B-7B14-4626-BFEC-D8DCA2287E81}"/>
              </a:ext>
            </a:extLst>
          </p:cNvPr>
          <p:cNvGrpSpPr/>
          <p:nvPr/>
        </p:nvGrpSpPr>
        <p:grpSpPr>
          <a:xfrm>
            <a:off x="2377133" y="-105376"/>
            <a:ext cx="494584" cy="1107996"/>
            <a:chOff x="7624441" y="1151012"/>
            <a:chExt cx="644460" cy="1443757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34B73478-F8C2-4467-BE2B-B90C23495AB6}"/>
                </a:ext>
              </a:extLst>
            </p:cNvPr>
            <p:cNvSpPr/>
            <p:nvPr/>
          </p:nvSpPr>
          <p:spPr>
            <a:xfrm>
              <a:off x="7759368" y="1406456"/>
              <a:ext cx="509533" cy="45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8B98EC40-5615-404A-B0F0-F70E6D50191D}"/>
                </a:ext>
              </a:extLst>
            </p:cNvPr>
            <p:cNvSpPr/>
            <p:nvPr/>
          </p:nvSpPr>
          <p:spPr>
            <a:xfrm>
              <a:off x="7624441" y="1151012"/>
              <a:ext cx="452311" cy="1443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chemeClr val="accent2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6664" y="737467"/>
            <a:ext cx="2015818" cy="857250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Viihdytä</a:t>
            </a:r>
            <a:r>
              <a:rPr lang="fi-FI" b="0" i="1" dirty="0">
                <a:solidFill>
                  <a:srgbClr val="7AC3BB"/>
                </a:solidFill>
              </a:rPr>
              <a:t> </a:t>
            </a:r>
            <a:br>
              <a:rPr lang="fi-FI" b="0" i="1" dirty="0">
                <a:solidFill>
                  <a:srgbClr val="7AC3BB"/>
                </a:solidFill>
              </a:rPr>
            </a:br>
            <a:r>
              <a:rPr lang="fi-FI" b="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mua</a:t>
            </a:r>
            <a:r>
              <a:rPr lang="fi-FI" b="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395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34405"/>
            <a:ext cx="9144000" cy="894085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Viihdekäyttö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246889" y="1242695"/>
            <a:ext cx="5970294" cy="32854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4B949E"/>
              </a:buClr>
            </a:pPr>
            <a:r>
              <a:rPr lang="fi-FI" sz="1500" dirty="0">
                <a:solidFill>
                  <a:schemeClr val="tx2"/>
                </a:solidFill>
              </a:rPr>
              <a:t>Lasten ja nuorten pääasiallinen motiivi ja tarve käyttää mediaa on itsensä viihdyttäminen: </a:t>
            </a:r>
            <a:r>
              <a:rPr lang="fi-FI" sz="1500" i="1" dirty="0">
                <a:solidFill>
                  <a:schemeClr val="tx2"/>
                </a:solidFill>
              </a:rPr>
              <a:t>”se on kivaa tekemistä”, ”hyvää viihdettä”. </a:t>
            </a:r>
          </a:p>
          <a:p>
            <a:pPr marL="0" indent="0">
              <a:lnSpc>
                <a:spcPct val="110000"/>
              </a:lnSpc>
              <a:buClr>
                <a:srgbClr val="4B949E"/>
              </a:buClr>
              <a:buNone/>
            </a:pPr>
            <a:endParaRPr lang="fi-FI" sz="1500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rgbClr val="4B949E"/>
              </a:buClr>
            </a:pPr>
            <a:r>
              <a:rPr lang="fi-FI" sz="1500" dirty="0">
                <a:solidFill>
                  <a:schemeClr val="tx2"/>
                </a:solidFill>
              </a:rPr>
              <a:t>Mediankäyttö painottuu myös vahvasti viihdesisältöihin.</a:t>
            </a:r>
          </a:p>
          <a:p>
            <a:pPr>
              <a:lnSpc>
                <a:spcPct val="110000"/>
              </a:lnSpc>
              <a:buClr>
                <a:srgbClr val="4B949E"/>
              </a:buClr>
            </a:pPr>
            <a:endParaRPr lang="fi-FI" sz="1500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buClr>
                <a:srgbClr val="4B949E"/>
              </a:buClr>
            </a:pPr>
            <a:r>
              <a:rPr lang="fi-FI" sz="1500" dirty="0">
                <a:solidFill>
                  <a:schemeClr val="tx2"/>
                </a:solidFill>
              </a:rPr>
              <a:t>Viihdekäyttö on erityisen kivaa tietyissä tilanteissa: yksin ollessa, kun on tylsää tai ei ole muuta tekemistä, koulupäivän jälkeen rentoutumiseen tai itsensä palkitsemiseen kun ”</a:t>
            </a:r>
            <a:r>
              <a:rPr lang="fi-FI" sz="1500" i="1" dirty="0">
                <a:solidFill>
                  <a:schemeClr val="tx2"/>
                </a:solidFill>
              </a:rPr>
              <a:t>kaikki mitä pitää on hoidettu</a:t>
            </a:r>
            <a:r>
              <a:rPr lang="fi-FI" sz="1500" dirty="0">
                <a:solidFill>
                  <a:schemeClr val="tx2"/>
                </a:solidFill>
              </a:rPr>
              <a:t>”.</a:t>
            </a:r>
          </a:p>
          <a:p>
            <a:pPr algn="l">
              <a:lnSpc>
                <a:spcPct val="110000"/>
              </a:lnSpc>
              <a:buClr>
                <a:srgbClr val="4B949E"/>
              </a:buClr>
            </a:pPr>
            <a:endParaRPr lang="fi-FI" sz="1500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buClr>
                <a:srgbClr val="4B949E"/>
              </a:buClr>
            </a:pPr>
            <a:r>
              <a:rPr lang="fi-FI" sz="1500" dirty="0">
                <a:solidFill>
                  <a:schemeClr val="tx2"/>
                </a:solidFill>
              </a:rPr>
              <a:t>Media tarjoaa myös kivaa tekemistä yhdessä perheen ja kaverien kanssa. </a:t>
            </a:r>
          </a:p>
          <a:p>
            <a:pPr algn="l"/>
            <a:endParaRPr lang="fi-FI" sz="1500" dirty="0">
              <a:solidFill>
                <a:srgbClr val="FF0000"/>
              </a:solidFill>
            </a:endParaRPr>
          </a:p>
          <a:p>
            <a:endParaRPr lang="fi-FI" sz="1500" dirty="0">
              <a:solidFill>
                <a:schemeClr val="tx2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BEA05-9E37-43A9-AD0F-4AB09A118507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6D370AFC-8332-4681-929F-3AEFD532ABF6}"/>
              </a:ext>
            </a:extLst>
          </p:cNvPr>
          <p:cNvSpPr/>
          <p:nvPr/>
        </p:nvSpPr>
        <p:spPr>
          <a:xfrm>
            <a:off x="6436659" y="952490"/>
            <a:ext cx="2313012" cy="3285414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47896250-E634-4F70-A0BF-EFD7EE069895}"/>
              </a:ext>
            </a:extLst>
          </p:cNvPr>
          <p:cNvGrpSpPr/>
          <p:nvPr/>
        </p:nvGrpSpPr>
        <p:grpSpPr>
          <a:xfrm>
            <a:off x="7879209" y="574492"/>
            <a:ext cx="509536" cy="1107996"/>
            <a:chOff x="7624441" y="1151012"/>
            <a:chExt cx="509536" cy="1107996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FE16F697-2D18-407F-AF77-737AE335C3D2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979A0700-F8D5-4B47-B15A-EEBF134CB2A9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9" name="Tekstin paikkamerkki 3"/>
          <p:cNvSpPr txBox="1">
            <a:spLocks/>
          </p:cNvSpPr>
          <p:nvPr/>
        </p:nvSpPr>
        <p:spPr>
          <a:xfrm>
            <a:off x="6749968" y="1231072"/>
            <a:ext cx="1801028" cy="2922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Kun </a:t>
            </a:r>
            <a:r>
              <a:rPr lang="fi-FI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mä</a:t>
            </a:r>
            <a:r>
              <a:rPr lang="fi-FI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katon </a:t>
            </a:r>
            <a:r>
              <a:rPr lang="fi-FI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YouTubee</a:t>
            </a:r>
            <a:r>
              <a:rPr lang="fi-FI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, niin siitä tulee ihan </a:t>
            </a:r>
            <a:r>
              <a:rPr lang="fi-FI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rauhottava</a:t>
            </a:r>
            <a:r>
              <a:rPr lang="fi-FI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mieli, että saa vaan </a:t>
            </a:r>
            <a:r>
              <a:rPr lang="fi-FI" sz="16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kattoo</a:t>
            </a:r>
            <a:r>
              <a:rPr lang="fi-FI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ja kuunnella. </a:t>
            </a:r>
            <a:br>
              <a:rPr lang="fi-FI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br>
              <a:rPr lang="fi-FI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fi-FI" sz="16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– Poika, 7 v.</a:t>
            </a:r>
          </a:p>
        </p:txBody>
      </p:sp>
    </p:spTree>
    <p:extLst>
      <p:ext uri="{BB962C8B-B14F-4D97-AF65-F5344CB8AC3E}">
        <p14:creationId xmlns:p14="http://schemas.microsoft.com/office/powerpoint/2010/main" val="35887002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isällön paikkamerkki 10">
            <a:extLst>
              <a:ext uri="{FF2B5EF4-FFF2-40B4-BE49-F238E27FC236}">
                <a16:creationId xmlns:a16="http://schemas.microsoft.com/office/drawing/2014/main" id="{15B8B181-8EA0-40EB-8F1F-E12F97B3C1E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4652503"/>
              </p:ext>
            </p:extLst>
          </p:nvPr>
        </p:nvGraphicFramePr>
        <p:xfrm>
          <a:off x="822698" y="1255137"/>
          <a:ext cx="5927270" cy="342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EACE2C1D-22EB-4AFC-89EF-4D2510B16D82}"/>
              </a:ext>
            </a:extLst>
          </p:cNvPr>
          <p:cNvSpPr/>
          <p:nvPr/>
        </p:nvSpPr>
        <p:spPr>
          <a:xfrm>
            <a:off x="6436659" y="952490"/>
            <a:ext cx="2313012" cy="3285414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09EC5805-D60C-4D27-8BF3-A724AFB0283A}"/>
              </a:ext>
            </a:extLst>
          </p:cNvPr>
          <p:cNvGrpSpPr/>
          <p:nvPr/>
        </p:nvGrpSpPr>
        <p:grpSpPr>
          <a:xfrm>
            <a:off x="7879209" y="574492"/>
            <a:ext cx="509536" cy="1107996"/>
            <a:chOff x="7624441" y="1151012"/>
            <a:chExt cx="509536" cy="1107996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7CD407BD-BC6C-4EEE-935E-09D42C5266EA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A90ABD17-D41C-490D-A19D-14C3E88C585F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A4F85F27-68B5-4171-8C95-CE54F921E727}"/>
              </a:ext>
            </a:extLst>
          </p:cNvPr>
          <p:cNvSpPr txBox="1">
            <a:spLocks/>
          </p:cNvSpPr>
          <p:nvPr/>
        </p:nvSpPr>
        <p:spPr>
          <a:xfrm>
            <a:off x="6749968" y="1231072"/>
            <a:ext cx="1801028" cy="2922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Koulun jälkeen on kiva katella jotain. Saa ajatukset muualle siitä koulupäivästä.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Sit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ku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on tehnyt läksyt niin voi rentoutua sen median parissa.   </a:t>
            </a:r>
            <a:b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b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fi-FI" sz="14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– Poika, 12 v.</a:t>
            </a:r>
          </a:p>
          <a:p>
            <a:pPr marL="0" indent="0">
              <a:buNone/>
            </a:pPr>
            <a:endParaRPr lang="fi-FI" sz="14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B4C1815F-A79D-4B0F-8F1D-B5D731F0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05"/>
            <a:ext cx="9144000" cy="894085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Viihdekäyttö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9E3345-9FCF-4EE8-A61F-6F53413FF40D}"/>
              </a:ext>
            </a:extLst>
          </p:cNvPr>
          <p:cNvSpPr txBox="1">
            <a:spLocks/>
          </p:cNvSpPr>
          <p:nvPr/>
        </p:nvSpPr>
        <p:spPr>
          <a:xfrm>
            <a:off x="6436659" y="324302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 = käyttää ainakin joskus</a:t>
            </a:r>
          </a:p>
        </p:txBody>
      </p:sp>
    </p:spTree>
    <p:extLst>
      <p:ext uri="{BB962C8B-B14F-4D97-AF65-F5344CB8AC3E}">
        <p14:creationId xmlns:p14="http://schemas.microsoft.com/office/powerpoint/2010/main" val="145706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962"/>
            <a:ext cx="8229600" cy="857250"/>
          </a:xfrm>
        </p:spPr>
        <p:txBody>
          <a:bodyPr/>
          <a:lstStyle/>
          <a:p>
            <a:r>
              <a:rPr lang="fi-FI" dirty="0"/>
              <a:t>Tutkimuksen toteutus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457200" y="1560464"/>
            <a:ext cx="4038600" cy="3438145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fi-FI" sz="2500" dirty="0"/>
              <a:t>Päiväkirja- ja parihaastattelumenetelmä.</a:t>
            </a:r>
            <a:br>
              <a:rPr lang="fi-FI" sz="2500" dirty="0"/>
            </a:br>
            <a:r>
              <a:rPr lang="fi-FI" sz="2500" dirty="0"/>
              <a:t>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fi-FI" sz="2500" dirty="0"/>
              <a:t>Syväymmärrystä lasten ja nuorten mediankäyttötavoista, motiiveista sekä ”mediaosaamisesta”. </a:t>
            </a:r>
            <a:br>
              <a:rPr lang="fi-FI" sz="2500" dirty="0"/>
            </a:br>
            <a:r>
              <a:rPr lang="fi-FI" sz="2500" dirty="0"/>
              <a:t>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fi-FI" sz="2500" dirty="0"/>
              <a:t>Yhdeksän (9) parihaastattelua 7–15-vuotiaiden lasten ja nuorten kohderyhmässä, yhteensä 18 lasta ja nuorta.</a:t>
            </a:r>
            <a:br>
              <a:rPr lang="fi-FI" sz="2500" dirty="0"/>
            </a:br>
            <a:r>
              <a:rPr lang="fi-FI" sz="2500" dirty="0"/>
              <a:t>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fi-FI" sz="2500" dirty="0"/>
              <a:t>Lisäksi tehtävä vanhemmille: ymmärrystä kodin mediakasvatuksesta.</a:t>
            </a:r>
          </a:p>
          <a:p>
            <a:pPr eaLnBrk="0" hangingPunct="0">
              <a:lnSpc>
                <a:spcPct val="120000"/>
              </a:lnSpc>
              <a:defRPr/>
            </a:pPr>
            <a:endParaRPr lang="fi-FI" sz="2500" dirty="0"/>
          </a:p>
          <a:p>
            <a:pPr eaLnBrk="0" hangingPunct="0">
              <a:lnSpc>
                <a:spcPct val="120000"/>
              </a:lnSpc>
              <a:defRPr/>
            </a:pPr>
            <a:r>
              <a:rPr lang="fi-FI" sz="2500" dirty="0"/>
              <a:t>Tiedot kerättiin 4.3.–5.3.2019.</a:t>
            </a:r>
          </a:p>
          <a:p>
            <a:pPr eaLnBrk="0" hangingPunct="0">
              <a:lnSpc>
                <a:spcPct val="120000"/>
              </a:lnSpc>
              <a:defRPr/>
            </a:pPr>
            <a:endParaRPr lang="fi-FI" sz="2500" dirty="0"/>
          </a:p>
          <a:p>
            <a:pPr eaLnBrk="0" hangingPunct="0">
              <a:lnSpc>
                <a:spcPct val="120000"/>
              </a:lnSpc>
              <a:defRPr/>
            </a:pPr>
            <a:r>
              <a:rPr lang="fi-FI" sz="2500" dirty="0"/>
              <a:t>Tutkimuksen toteuttaja </a:t>
            </a:r>
            <a:r>
              <a:rPr lang="fi-FI" sz="2500" dirty="0" err="1"/>
              <a:t>Inspirans</a:t>
            </a:r>
            <a:r>
              <a:rPr lang="fi-FI" sz="2500" dirty="0"/>
              <a:t> Oy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4670145" y="1560464"/>
            <a:ext cx="4038600" cy="3438145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1200" dirty="0"/>
              <a:t>Tiedot kerättiin internet-paneelissa vanhempien kautta. Myös vanhemmat saivat vastata muutamaan kysymykseen.</a:t>
            </a:r>
          </a:p>
          <a:p>
            <a:pPr>
              <a:lnSpc>
                <a:spcPct val="90000"/>
              </a:lnSpc>
            </a:pPr>
            <a:endParaRPr lang="fi-FI" sz="1200" dirty="0"/>
          </a:p>
          <a:p>
            <a:pPr>
              <a:lnSpc>
                <a:spcPct val="90000"/>
              </a:lnSpc>
            </a:pPr>
            <a:r>
              <a:rPr lang="fi-FI" sz="1200" dirty="0"/>
              <a:t>Tämän jälkeen lapsi tai nuori sai vastata lomakkeeseen itsenäisesti tai yhdessä vanhemman kanssa. </a:t>
            </a:r>
          </a:p>
          <a:p>
            <a:pPr>
              <a:lnSpc>
                <a:spcPct val="90000"/>
              </a:lnSpc>
            </a:pPr>
            <a:endParaRPr lang="fi-FI" sz="1200" dirty="0"/>
          </a:p>
          <a:p>
            <a:pPr>
              <a:lnSpc>
                <a:spcPct val="90000"/>
              </a:lnSpc>
            </a:pPr>
            <a:r>
              <a:rPr lang="fi-FI" sz="1200" dirty="0"/>
              <a:t>Kokonaisvastaajamäärä on 529 </a:t>
            </a:r>
            <a:r>
              <a:rPr lang="fi-FI" sz="1200" dirty="0">
                <a:sym typeface="Wingdings" panose="05000000000000000000" pitchFamily="2" charset="2"/>
              </a:rPr>
              <a:t>lasta ja 529 aikuista.</a:t>
            </a:r>
            <a:endParaRPr lang="fi-FI" sz="1200" dirty="0"/>
          </a:p>
          <a:p>
            <a:pPr>
              <a:lnSpc>
                <a:spcPct val="90000"/>
              </a:lnSpc>
            </a:pPr>
            <a:endParaRPr lang="fi-FI" sz="1200" dirty="0"/>
          </a:p>
          <a:p>
            <a:pPr>
              <a:lnSpc>
                <a:spcPct val="90000"/>
              </a:lnSpc>
            </a:pPr>
            <a:r>
              <a:rPr lang="fi-FI" sz="1200" dirty="0"/>
              <a:t>Tavoitteena todentaa määrällisesti laadullisen vaiheen löydökset. </a:t>
            </a:r>
          </a:p>
          <a:p>
            <a:pPr>
              <a:lnSpc>
                <a:spcPct val="90000"/>
              </a:lnSpc>
            </a:pPr>
            <a:endParaRPr lang="fi-FI" sz="1200" dirty="0"/>
          </a:p>
          <a:p>
            <a:pPr>
              <a:lnSpc>
                <a:spcPct val="90000"/>
              </a:lnSpc>
            </a:pPr>
            <a:r>
              <a:rPr lang="fi-FI" sz="1200" dirty="0"/>
              <a:t>Tiedot kerättiin 29.4.–3.5.2019.</a:t>
            </a:r>
          </a:p>
          <a:p>
            <a:pPr>
              <a:lnSpc>
                <a:spcPct val="90000"/>
              </a:lnSpc>
            </a:pPr>
            <a:endParaRPr lang="fi-FI" sz="1200" dirty="0"/>
          </a:p>
          <a:p>
            <a:pPr>
              <a:lnSpc>
                <a:spcPct val="90000"/>
              </a:lnSpc>
            </a:pPr>
            <a:r>
              <a:rPr lang="fi-FI" sz="1200" dirty="0"/>
              <a:t>Tutkimuksen toteuttaja Taloustutkimus Oy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457200" y="1096062"/>
            <a:ext cx="4038600" cy="395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KVALITATIIVINEN TUTKIMUSVAIHE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4670145" y="1096062"/>
            <a:ext cx="4016655" cy="395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KVANTITATIIVINEN TUTKIMUSVAIHE</a:t>
            </a:r>
          </a:p>
        </p:txBody>
      </p:sp>
    </p:spTree>
    <p:extLst>
      <p:ext uri="{BB962C8B-B14F-4D97-AF65-F5344CB8AC3E}">
        <p14:creationId xmlns:p14="http://schemas.microsoft.com/office/powerpoint/2010/main" val="100084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BEA05-9E37-43A9-AD0F-4AB09A118507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8" name="Tekstin paikkamerkki 2"/>
          <p:cNvSpPr txBox="1">
            <a:spLocks/>
          </p:cNvSpPr>
          <p:nvPr/>
        </p:nvSpPr>
        <p:spPr>
          <a:xfrm>
            <a:off x="438912" y="1318642"/>
            <a:ext cx="6122400" cy="347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l">
              <a:buClr>
                <a:srgbClr val="4B949E"/>
              </a:buClr>
            </a:pPr>
            <a: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Lapsille ja nuorille todella tärkeä motiivi käyttää mediaa on sen tarjoama yhteys ystäviin: mahdollisuus jutella ystävien kanssa sekä seurata ystävien elämää ja tuottamaa sisältöä etenkin sosiaalisessa mediassa. </a:t>
            </a:r>
          </a:p>
          <a:p>
            <a:pPr algn="l">
              <a:buClr>
                <a:srgbClr val="4B949E"/>
              </a:buClr>
            </a:pPr>
            <a:endParaRPr lang="fi-FI" sz="15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Clr>
                <a:srgbClr val="4B949E"/>
              </a:buClr>
            </a:pPr>
            <a: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Tämä tarve korostuu erityisesti teini-ikäisillä nuorilla </a:t>
            </a:r>
            <a:b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(1</a:t>
            </a:r>
            <a:r>
              <a:rPr lang="fi-FI" sz="1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3–</a:t>
            </a:r>
            <a: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15-vuotiaat).</a:t>
            </a:r>
          </a:p>
          <a:p>
            <a:pPr algn="l">
              <a:buClr>
                <a:srgbClr val="4B949E"/>
              </a:buClr>
            </a:pPr>
            <a:endParaRPr lang="fi-FI" sz="15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>
              <a:buClr>
                <a:srgbClr val="4B949E"/>
              </a:buClr>
            </a:pPr>
            <a: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Erityisen hauskoja tai hienosti tehtyjä sisältöjä lähetetään eteenpäin ystäville ja vahvistetaan näin siteitä ystäviin. </a:t>
            </a:r>
          </a:p>
          <a:p>
            <a:pPr algn="l">
              <a:buClr>
                <a:srgbClr val="4B949E"/>
              </a:buClr>
            </a:pPr>
            <a:endParaRPr lang="fi-FI" sz="15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>
              <a:buClr>
                <a:srgbClr val="4B949E"/>
              </a:buClr>
            </a:pPr>
            <a: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Mainittiin myös pelko siitä, että jäisi ulkopuolelle tai paitsi jostain, jos ei käyttäisi sosiaalista mediaa (”</a:t>
            </a:r>
            <a:r>
              <a:rPr lang="fi-FI" sz="1500" dirty="0" err="1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fear</a:t>
            </a:r>
            <a: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fi-FI" sz="1500" dirty="0" err="1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missing</a:t>
            </a:r>
            <a:r>
              <a:rPr lang="fi-FI" sz="15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out”).</a:t>
            </a: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FFC3D3BB-7A19-441B-9AC9-C0B9A10B8C19}"/>
              </a:ext>
            </a:extLst>
          </p:cNvPr>
          <p:cNvSpPr/>
          <p:nvPr/>
        </p:nvSpPr>
        <p:spPr>
          <a:xfrm>
            <a:off x="6791169" y="1378458"/>
            <a:ext cx="1989684" cy="2605750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F6D94C4C-6861-47B4-B612-A3ABEA0CDBE7}"/>
              </a:ext>
            </a:extLst>
          </p:cNvPr>
          <p:cNvGrpSpPr/>
          <p:nvPr/>
        </p:nvGrpSpPr>
        <p:grpSpPr>
          <a:xfrm>
            <a:off x="7910391" y="1056107"/>
            <a:ext cx="509536" cy="1107996"/>
            <a:chOff x="7624441" y="1151012"/>
            <a:chExt cx="509536" cy="1107996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0CE0D0CB-8C0E-401E-97F0-6933C56F47FE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F7D3DA-09C1-4478-A3F2-92C12146DF9E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9" name="Tekstin paikkamerkki 5"/>
          <p:cNvSpPr txBox="1">
            <a:spLocks/>
          </p:cNvSpPr>
          <p:nvPr/>
        </p:nvSpPr>
        <p:spPr>
          <a:xfrm>
            <a:off x="7170492" y="1378458"/>
            <a:ext cx="1380504" cy="260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/>
              <a:t>Haluan pitää yhteyttä </a:t>
            </a:r>
            <a:br>
              <a:rPr lang="fi-FI" sz="1400" b="1" i="1" dirty="0"/>
            </a:br>
            <a:r>
              <a:rPr lang="fi-FI" sz="1400" b="1" i="1" dirty="0"/>
              <a:t>kavereihin ja </a:t>
            </a:r>
            <a:r>
              <a:rPr lang="fi-FI" sz="1400" b="1" i="1" dirty="0" err="1"/>
              <a:t>kattoo</a:t>
            </a:r>
            <a:r>
              <a:rPr lang="fi-FI" sz="1400" b="1" i="1" dirty="0"/>
              <a:t> mitä </a:t>
            </a:r>
            <a:br>
              <a:rPr lang="fi-FI" sz="1400" b="1" i="1" dirty="0"/>
            </a:br>
            <a:r>
              <a:rPr lang="fi-FI" sz="1400" b="1" i="1" dirty="0"/>
              <a:t>ihmiset on </a:t>
            </a:r>
            <a:br>
              <a:rPr lang="fi-FI" sz="1400" b="1" i="1" dirty="0"/>
            </a:br>
            <a:r>
              <a:rPr lang="fi-FI" sz="1400" b="1" i="1" dirty="0" err="1"/>
              <a:t>laittanu</a:t>
            </a:r>
            <a:r>
              <a:rPr lang="fi-FI" sz="1400" b="1" i="1" dirty="0"/>
              <a:t> someen. </a:t>
            </a:r>
            <a:br>
              <a:rPr lang="fi-FI" sz="1400" b="1" i="1" dirty="0"/>
            </a:br>
            <a:br>
              <a:rPr lang="fi-FI" sz="1400" b="1" i="1" dirty="0"/>
            </a:br>
            <a:r>
              <a:rPr lang="fi-FI" sz="1400" b="1" dirty="0"/>
              <a:t>– Poika, 13 v.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68438946-6F61-4E79-BECB-4BEE0322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05"/>
            <a:ext cx="9144000" cy="894085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Yhteys ystäviin</a:t>
            </a:r>
          </a:p>
        </p:txBody>
      </p:sp>
    </p:spTree>
    <p:extLst>
      <p:ext uri="{BB962C8B-B14F-4D97-AF65-F5344CB8AC3E}">
        <p14:creationId xmlns:p14="http://schemas.microsoft.com/office/powerpoint/2010/main" val="38333547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isällön paikkamerkki 10">
            <a:extLst>
              <a:ext uri="{FF2B5EF4-FFF2-40B4-BE49-F238E27FC236}">
                <a16:creationId xmlns:a16="http://schemas.microsoft.com/office/drawing/2014/main" id="{15B8B181-8EA0-40EB-8F1F-E12F97B3C1E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4597020"/>
              </p:ext>
            </p:extLst>
          </p:nvPr>
        </p:nvGraphicFramePr>
        <p:xfrm>
          <a:off x="457200" y="1543281"/>
          <a:ext cx="5716619" cy="255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AB40BB3-3594-48DA-AB8C-63AC41777364}"/>
              </a:ext>
            </a:extLst>
          </p:cNvPr>
          <p:cNvSpPr txBox="1">
            <a:spLocks/>
          </p:cNvSpPr>
          <p:nvPr/>
        </p:nvSpPr>
        <p:spPr>
          <a:xfrm>
            <a:off x="8149158" y="2704300"/>
            <a:ext cx="1989684" cy="120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endParaRPr lang="fi-FI" sz="1400" i="1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5EB821B2-0763-4493-B807-B9125135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05"/>
            <a:ext cx="9144000" cy="894085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Yhteys ystäviin</a:t>
            </a:r>
          </a:p>
        </p:txBody>
      </p:sp>
      <p:sp>
        <p:nvSpPr>
          <p:cNvPr id="9" name="Puhekupla: Suorakulmio, kulmat pyöristettu 5">
            <a:extLst>
              <a:ext uri="{FF2B5EF4-FFF2-40B4-BE49-F238E27FC236}">
                <a16:creationId xmlns:a16="http://schemas.microsoft.com/office/drawing/2014/main" id="{913C626F-2D5F-E34C-9486-A2ADC496B192}"/>
              </a:ext>
            </a:extLst>
          </p:cNvPr>
          <p:cNvSpPr/>
          <p:nvPr/>
        </p:nvSpPr>
        <p:spPr>
          <a:xfrm>
            <a:off x="6254496" y="1149947"/>
            <a:ext cx="2526357" cy="3102013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Ryhmä 6">
            <a:extLst>
              <a:ext uri="{FF2B5EF4-FFF2-40B4-BE49-F238E27FC236}">
                <a16:creationId xmlns:a16="http://schemas.microsoft.com/office/drawing/2014/main" id="{F107AD3C-E674-2A49-BCFF-C8FC00CACC4C}"/>
              </a:ext>
            </a:extLst>
          </p:cNvPr>
          <p:cNvGrpSpPr/>
          <p:nvPr/>
        </p:nvGrpSpPr>
        <p:grpSpPr>
          <a:xfrm>
            <a:off x="7896244" y="805700"/>
            <a:ext cx="646970" cy="1107996"/>
            <a:chOff x="7624443" y="1137584"/>
            <a:chExt cx="509534" cy="1107996"/>
          </a:xfrm>
        </p:grpSpPr>
        <p:sp>
          <p:nvSpPr>
            <p:cNvPr id="12" name="Suorakulmio 9">
              <a:extLst>
                <a:ext uri="{FF2B5EF4-FFF2-40B4-BE49-F238E27FC236}">
                  <a16:creationId xmlns:a16="http://schemas.microsoft.com/office/drawing/2014/main" id="{5201F08C-4E36-C347-82EB-04C2E281659E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0">
              <a:extLst>
                <a:ext uri="{FF2B5EF4-FFF2-40B4-BE49-F238E27FC236}">
                  <a16:creationId xmlns:a16="http://schemas.microsoft.com/office/drawing/2014/main" id="{D1AEBB64-B23C-2841-91AD-4137D2063C05}"/>
                </a:ext>
              </a:extLst>
            </p:cNvPr>
            <p:cNvSpPr/>
            <p:nvPr/>
          </p:nvSpPr>
          <p:spPr>
            <a:xfrm>
              <a:off x="7679080" y="1137584"/>
              <a:ext cx="45489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14" name="Tekstin paikkamerkki 5">
            <a:extLst>
              <a:ext uri="{FF2B5EF4-FFF2-40B4-BE49-F238E27FC236}">
                <a16:creationId xmlns:a16="http://schemas.microsoft.com/office/drawing/2014/main" id="{A0658808-0385-864E-966C-F861CDE3B2E3}"/>
              </a:ext>
            </a:extLst>
          </p:cNvPr>
          <p:cNvSpPr txBox="1">
            <a:spLocks/>
          </p:cNvSpPr>
          <p:nvPr/>
        </p:nvSpPr>
        <p:spPr>
          <a:xfrm>
            <a:off x="6519672" y="1149946"/>
            <a:ext cx="2031324" cy="3102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/>
              <a:t>Me yleensä </a:t>
            </a:r>
            <a:r>
              <a:rPr lang="fi-FI" sz="1400" b="1" i="1" dirty="0" err="1"/>
              <a:t>puhutaa</a:t>
            </a:r>
            <a:r>
              <a:rPr lang="fi-FI" sz="1400" b="1" i="1" dirty="0"/>
              <a:t> [Snapchatissa] keskenämme jotain, jollain hauskoilla filttereillä toisillemme. Vaikkei </a:t>
            </a:r>
            <a:r>
              <a:rPr lang="fi-FI" sz="1400" b="1" i="1" dirty="0" err="1"/>
              <a:t>ees</a:t>
            </a:r>
            <a:r>
              <a:rPr lang="fi-FI" sz="1400" b="1" i="1" dirty="0"/>
              <a:t> </a:t>
            </a:r>
            <a:r>
              <a:rPr lang="fi-FI" sz="1400" b="1" i="1" dirty="0" err="1"/>
              <a:t>puhuis</a:t>
            </a:r>
            <a:r>
              <a:rPr lang="fi-FI" sz="1400" b="1" i="1" dirty="0"/>
              <a:t> </a:t>
            </a:r>
            <a:r>
              <a:rPr lang="fi-FI" sz="1400" b="1" i="1" dirty="0" err="1"/>
              <a:t>mitää</a:t>
            </a:r>
            <a:r>
              <a:rPr lang="fi-FI" sz="1400" b="1" i="1" dirty="0"/>
              <a:t>, </a:t>
            </a:r>
            <a:r>
              <a:rPr lang="fi-FI" sz="1400" b="1" i="1" dirty="0" err="1"/>
              <a:t>ni</a:t>
            </a:r>
            <a:r>
              <a:rPr lang="fi-FI" sz="1400" b="1" i="1" dirty="0"/>
              <a:t> </a:t>
            </a:r>
            <a:r>
              <a:rPr lang="fi-FI" sz="1400" b="1" i="1" dirty="0" err="1"/>
              <a:t>semmost</a:t>
            </a:r>
            <a:r>
              <a:rPr lang="fi-FI" sz="1400" b="1" i="1" dirty="0"/>
              <a:t>. </a:t>
            </a:r>
            <a:r>
              <a:rPr lang="fi-FI" sz="1400" b="1" i="1" dirty="0" err="1"/>
              <a:t>Mut</a:t>
            </a:r>
            <a:r>
              <a:rPr lang="fi-FI" sz="1400" b="1" i="1" dirty="0"/>
              <a:t> silti, </a:t>
            </a:r>
            <a:r>
              <a:rPr lang="fi-FI" sz="1400" b="1" i="1" dirty="0" err="1"/>
              <a:t>ku</a:t>
            </a:r>
            <a:r>
              <a:rPr lang="fi-FI" sz="1400" b="1" i="1" dirty="0"/>
              <a:t> laittaa </a:t>
            </a:r>
            <a:r>
              <a:rPr lang="fi-FI" sz="1400" b="1" i="1" dirty="0" err="1"/>
              <a:t>vaik</a:t>
            </a:r>
            <a:r>
              <a:rPr lang="fi-FI" sz="1400" b="1" i="1" dirty="0"/>
              <a:t> </a:t>
            </a:r>
            <a:r>
              <a:rPr lang="fi-FI" sz="1400" b="1" i="1" dirty="0" err="1"/>
              <a:t>naamakuvii</a:t>
            </a:r>
            <a:r>
              <a:rPr lang="fi-FI" sz="1400" b="1" i="1" dirty="0"/>
              <a:t>.</a:t>
            </a:r>
            <a:br>
              <a:rPr lang="fi-FI" sz="1400" b="1" i="1" dirty="0"/>
            </a:br>
            <a:br>
              <a:rPr lang="fi-FI" sz="1400" b="1" i="1" dirty="0"/>
            </a:br>
            <a:r>
              <a:rPr lang="fi-FI" sz="1400" b="1" dirty="0"/>
              <a:t>– Tyttö, 15 v.</a:t>
            </a:r>
            <a:endParaRPr lang="fi-FI" sz="1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53F6BC-AE52-5242-9355-E0D57C8B7D6E}"/>
              </a:ext>
            </a:extLst>
          </p:cNvPr>
          <p:cNvSpPr txBox="1">
            <a:spLocks/>
          </p:cNvSpPr>
          <p:nvPr/>
        </p:nvSpPr>
        <p:spPr>
          <a:xfrm>
            <a:off x="6436659" y="324302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 = käyttää ainakin joskus</a:t>
            </a:r>
          </a:p>
        </p:txBody>
      </p:sp>
    </p:spTree>
    <p:extLst>
      <p:ext uri="{BB962C8B-B14F-4D97-AF65-F5344CB8AC3E}">
        <p14:creationId xmlns:p14="http://schemas.microsoft.com/office/powerpoint/2010/main" val="2404333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BEA05-9E37-43A9-AD0F-4AB09A118507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8044C741-9C31-421F-8030-111E612763C3}"/>
              </a:ext>
            </a:extLst>
          </p:cNvPr>
          <p:cNvSpPr txBox="1">
            <a:spLocks/>
          </p:cNvSpPr>
          <p:nvPr/>
        </p:nvSpPr>
        <p:spPr>
          <a:xfrm>
            <a:off x="0" y="234405"/>
            <a:ext cx="9144000" cy="89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48D8A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Tapa ja rutiini</a:t>
            </a:r>
          </a:p>
        </p:txBody>
      </p:sp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58348FBD-1B6F-478C-8CD2-6969FEE1D6A6}"/>
              </a:ext>
            </a:extLst>
          </p:cNvPr>
          <p:cNvSpPr/>
          <p:nvPr/>
        </p:nvSpPr>
        <p:spPr>
          <a:xfrm>
            <a:off x="6204818" y="1366263"/>
            <a:ext cx="2313012" cy="2556513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8C88B6D8-4399-4D96-BC32-B06B2825E23D}"/>
              </a:ext>
            </a:extLst>
          </p:cNvPr>
          <p:cNvGrpSpPr/>
          <p:nvPr/>
        </p:nvGrpSpPr>
        <p:grpSpPr>
          <a:xfrm>
            <a:off x="7647368" y="988266"/>
            <a:ext cx="509536" cy="1107996"/>
            <a:chOff x="7624441" y="1151012"/>
            <a:chExt cx="509536" cy="110799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F21B98F1-1B7D-4E77-93A3-619201ADCA2C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6E47103F-5EFA-4914-B166-1CEA94ED373D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14" name="Tekstin paikkamerkki 5">
            <a:extLst>
              <a:ext uri="{FF2B5EF4-FFF2-40B4-BE49-F238E27FC236}">
                <a16:creationId xmlns:a16="http://schemas.microsoft.com/office/drawing/2014/main" id="{6EB32828-5774-4233-BB52-1F5452E1180E}"/>
              </a:ext>
            </a:extLst>
          </p:cNvPr>
          <p:cNvSpPr txBox="1">
            <a:spLocks/>
          </p:cNvSpPr>
          <p:nvPr/>
        </p:nvSpPr>
        <p:spPr>
          <a:xfrm>
            <a:off x="6528146" y="1366263"/>
            <a:ext cx="1891781" cy="2556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 err="1"/>
              <a:t>Mä</a:t>
            </a:r>
            <a:r>
              <a:rPr lang="fi-FI" sz="1400" b="1" i="1" dirty="0"/>
              <a:t> en tiedä </a:t>
            </a:r>
            <a:r>
              <a:rPr lang="fi-FI" sz="1400" b="1" i="1" dirty="0" err="1"/>
              <a:t>miks</a:t>
            </a:r>
            <a:r>
              <a:rPr lang="fi-FI" sz="1400" b="1" i="1" dirty="0"/>
              <a:t> </a:t>
            </a:r>
            <a:r>
              <a:rPr lang="fi-FI" sz="1400" b="1" i="1" dirty="0" err="1"/>
              <a:t>mä</a:t>
            </a:r>
            <a:r>
              <a:rPr lang="fi-FI" sz="1400" b="1" i="1" dirty="0"/>
              <a:t> tykkään </a:t>
            </a:r>
            <a:r>
              <a:rPr lang="fi-FI" sz="1400" b="1" i="1" dirty="0" err="1"/>
              <a:t>kattoo</a:t>
            </a:r>
            <a:r>
              <a:rPr lang="fi-FI" sz="1400" b="1" i="1" dirty="0"/>
              <a:t> kännykkää just </a:t>
            </a:r>
            <a:r>
              <a:rPr lang="fi-FI" sz="1400" b="1" i="1" dirty="0" err="1"/>
              <a:t>sillon</a:t>
            </a:r>
            <a:r>
              <a:rPr lang="fi-FI" sz="1400" b="1" i="1" dirty="0"/>
              <a:t> </a:t>
            </a:r>
            <a:r>
              <a:rPr lang="fi-FI" sz="1400" b="1" i="1" dirty="0" err="1"/>
              <a:t>mut</a:t>
            </a:r>
            <a:r>
              <a:rPr lang="fi-FI" sz="1400" b="1" i="1" dirty="0"/>
              <a:t> </a:t>
            </a:r>
            <a:r>
              <a:rPr lang="fi-FI" sz="1400" b="1" i="1" dirty="0" err="1"/>
              <a:t>sillon</a:t>
            </a:r>
            <a:r>
              <a:rPr lang="fi-FI" sz="1400" b="1" i="1" dirty="0"/>
              <a:t> vaan yleensä just tekee mieli </a:t>
            </a:r>
            <a:r>
              <a:rPr lang="fi-FI" sz="1400" b="1" i="1" dirty="0" err="1"/>
              <a:t>kattoo</a:t>
            </a:r>
            <a:r>
              <a:rPr lang="fi-FI" sz="1400" b="1" i="1" dirty="0"/>
              <a:t> kännykkää</a:t>
            </a:r>
            <a:br>
              <a:rPr lang="fi-FI" sz="1400" b="1" i="1" dirty="0"/>
            </a:br>
            <a:br>
              <a:rPr lang="fi-FI" sz="1400" b="1" i="1" dirty="0"/>
            </a:br>
            <a:r>
              <a:rPr lang="fi-FI" sz="1400" b="1" dirty="0"/>
              <a:t>– Tyttö, 10 v.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868F7B91-BBFE-4E6D-A137-15CDC7A4A985}"/>
              </a:ext>
            </a:extLst>
          </p:cNvPr>
          <p:cNvSpPr txBox="1">
            <a:spLocks/>
          </p:cNvSpPr>
          <p:nvPr/>
        </p:nvSpPr>
        <p:spPr>
          <a:xfrm>
            <a:off x="548640" y="1463754"/>
            <a:ext cx="5293652" cy="300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l">
              <a:buClr>
                <a:srgbClr val="4B949E"/>
              </a:buClr>
            </a:pPr>
            <a:r>
              <a:rPr lang="fi-FI" sz="16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Myös lapsille ja nuorille on rakentunut tietyt tavat ja rutiinit käyttää mediaa joko vakiintuneissa tilanteissa (nuoremmat lapset) ja / tai vakiintuneella tavalla (vanhemmat lapset). </a:t>
            </a:r>
          </a:p>
          <a:p>
            <a:pPr algn="l">
              <a:buClr>
                <a:srgbClr val="4B949E"/>
              </a:buClr>
            </a:pPr>
            <a:endParaRPr lang="fi-FI" sz="16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>
              <a:buClr>
                <a:srgbClr val="4B949E"/>
              </a:buClr>
            </a:pPr>
            <a:r>
              <a:rPr lang="fi-FI" sz="16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Aina aamulla tarkistetaan </a:t>
            </a:r>
            <a:r>
              <a:rPr lang="fi-FI" sz="1600" dirty="0" err="1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some</a:t>
            </a:r>
            <a:r>
              <a:rPr lang="fi-FI" sz="16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aina illalla katsotaan telkkarista jotain, aina välitunnilla ollaan kännykällä, aina koulun jälkeen katsotaan </a:t>
            </a:r>
            <a:r>
              <a:rPr lang="fi-FI" sz="1600" dirty="0" err="1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YouTubea</a:t>
            </a:r>
            <a:r>
              <a:rPr lang="fi-FI" sz="16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aina selataan tietyssä järjestyksessä jne.  </a:t>
            </a:r>
          </a:p>
          <a:p>
            <a:pPr algn="l">
              <a:buClr>
                <a:srgbClr val="4B949E"/>
              </a:buClr>
            </a:pPr>
            <a:endParaRPr lang="fi-FI" sz="16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>
              <a:buClr>
                <a:srgbClr val="4B949E"/>
              </a:buClr>
            </a:pPr>
            <a:r>
              <a:rPr lang="fi-FI" sz="1600" i="1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”Tekee vaan mieli juuri silloin.”</a:t>
            </a:r>
          </a:p>
        </p:txBody>
      </p:sp>
    </p:spTree>
    <p:extLst>
      <p:ext uri="{BB962C8B-B14F-4D97-AF65-F5344CB8AC3E}">
        <p14:creationId xmlns:p14="http://schemas.microsoft.com/office/powerpoint/2010/main" val="27662383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isällön paikkamerkki 10">
            <a:extLst>
              <a:ext uri="{FF2B5EF4-FFF2-40B4-BE49-F238E27FC236}">
                <a16:creationId xmlns:a16="http://schemas.microsoft.com/office/drawing/2014/main" id="{15B8B181-8EA0-40EB-8F1F-E12F97B3C1E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4775265"/>
              </p:ext>
            </p:extLst>
          </p:nvPr>
        </p:nvGraphicFramePr>
        <p:xfrm>
          <a:off x="839878" y="1463754"/>
          <a:ext cx="6645826" cy="315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tsikko 1">
            <a:extLst>
              <a:ext uri="{FF2B5EF4-FFF2-40B4-BE49-F238E27FC236}">
                <a16:creationId xmlns:a16="http://schemas.microsoft.com/office/drawing/2014/main" id="{84AD34B9-0A41-48E6-9313-7554632C5AD2}"/>
              </a:ext>
            </a:extLst>
          </p:cNvPr>
          <p:cNvSpPr txBox="1">
            <a:spLocks/>
          </p:cNvSpPr>
          <p:nvPr/>
        </p:nvSpPr>
        <p:spPr>
          <a:xfrm>
            <a:off x="0" y="234405"/>
            <a:ext cx="9144000" cy="89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48D8A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Tapa ja rutiini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D6C5C7-48E3-486E-9338-2B97E924272C}"/>
              </a:ext>
            </a:extLst>
          </p:cNvPr>
          <p:cNvSpPr txBox="1">
            <a:spLocks/>
          </p:cNvSpPr>
          <p:nvPr/>
        </p:nvSpPr>
        <p:spPr>
          <a:xfrm>
            <a:off x="6420827" y="327505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n=käyttää ainakin joskus</a:t>
            </a:r>
          </a:p>
        </p:txBody>
      </p:sp>
      <p:sp>
        <p:nvSpPr>
          <p:cNvPr id="13" name="Puhekupla: Suorakulmio, kulmat pyöristettu 8">
            <a:extLst>
              <a:ext uri="{FF2B5EF4-FFF2-40B4-BE49-F238E27FC236}">
                <a16:creationId xmlns:a16="http://schemas.microsoft.com/office/drawing/2014/main" id="{FF5C9214-53A9-9440-B4A5-072976A97D07}"/>
              </a:ext>
            </a:extLst>
          </p:cNvPr>
          <p:cNvSpPr/>
          <p:nvPr/>
        </p:nvSpPr>
        <p:spPr>
          <a:xfrm>
            <a:off x="6204818" y="1366263"/>
            <a:ext cx="2313012" cy="2556513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Ryhmä 9">
            <a:extLst>
              <a:ext uri="{FF2B5EF4-FFF2-40B4-BE49-F238E27FC236}">
                <a16:creationId xmlns:a16="http://schemas.microsoft.com/office/drawing/2014/main" id="{AE336997-4309-524F-B48A-8273A1E8BF25}"/>
              </a:ext>
            </a:extLst>
          </p:cNvPr>
          <p:cNvGrpSpPr/>
          <p:nvPr/>
        </p:nvGrpSpPr>
        <p:grpSpPr>
          <a:xfrm>
            <a:off x="7647368" y="988266"/>
            <a:ext cx="509536" cy="1107996"/>
            <a:chOff x="7624441" y="1151012"/>
            <a:chExt cx="509536" cy="1107996"/>
          </a:xfrm>
        </p:grpSpPr>
        <p:sp>
          <p:nvSpPr>
            <p:cNvPr id="15" name="Suorakulmio 10">
              <a:extLst>
                <a:ext uri="{FF2B5EF4-FFF2-40B4-BE49-F238E27FC236}">
                  <a16:creationId xmlns:a16="http://schemas.microsoft.com/office/drawing/2014/main" id="{6148F832-AF39-3947-ACFB-05BA63F2CEF3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2">
              <a:extLst>
                <a:ext uri="{FF2B5EF4-FFF2-40B4-BE49-F238E27FC236}">
                  <a16:creationId xmlns:a16="http://schemas.microsoft.com/office/drawing/2014/main" id="{BA9D157F-08CB-3444-9E5B-63453ABDB3F8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17" name="Tekstin paikkamerkki 5">
            <a:extLst>
              <a:ext uri="{FF2B5EF4-FFF2-40B4-BE49-F238E27FC236}">
                <a16:creationId xmlns:a16="http://schemas.microsoft.com/office/drawing/2014/main" id="{B87B6106-E5E2-174C-B090-89D992DE8192}"/>
              </a:ext>
            </a:extLst>
          </p:cNvPr>
          <p:cNvSpPr txBox="1">
            <a:spLocks/>
          </p:cNvSpPr>
          <p:nvPr/>
        </p:nvSpPr>
        <p:spPr>
          <a:xfrm>
            <a:off x="6528146" y="1366263"/>
            <a:ext cx="1891781" cy="2556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 err="1"/>
              <a:t>Mä</a:t>
            </a:r>
            <a:r>
              <a:rPr lang="fi-FI" sz="1400" b="1" i="1" dirty="0"/>
              <a:t> en tiedä </a:t>
            </a:r>
            <a:r>
              <a:rPr lang="fi-FI" sz="1400" b="1" i="1" dirty="0" err="1"/>
              <a:t>miks</a:t>
            </a:r>
            <a:r>
              <a:rPr lang="fi-FI" sz="1400" b="1" i="1" dirty="0"/>
              <a:t> </a:t>
            </a:r>
            <a:r>
              <a:rPr lang="fi-FI" sz="1400" b="1" i="1" dirty="0" err="1"/>
              <a:t>mä</a:t>
            </a:r>
            <a:r>
              <a:rPr lang="fi-FI" sz="1400" b="1" i="1" dirty="0"/>
              <a:t> tykkään </a:t>
            </a:r>
            <a:r>
              <a:rPr lang="fi-FI" sz="1400" b="1" i="1" dirty="0" err="1"/>
              <a:t>kattoo</a:t>
            </a:r>
            <a:r>
              <a:rPr lang="fi-FI" sz="1400" b="1" i="1" dirty="0"/>
              <a:t> kännykkää just </a:t>
            </a:r>
            <a:r>
              <a:rPr lang="fi-FI" sz="1400" b="1" i="1" dirty="0" err="1"/>
              <a:t>sillon</a:t>
            </a:r>
            <a:r>
              <a:rPr lang="fi-FI" sz="1400" b="1" i="1" dirty="0"/>
              <a:t> </a:t>
            </a:r>
            <a:r>
              <a:rPr lang="fi-FI" sz="1400" b="1" i="1" dirty="0" err="1"/>
              <a:t>mut</a:t>
            </a:r>
            <a:r>
              <a:rPr lang="fi-FI" sz="1400" b="1" i="1" dirty="0"/>
              <a:t> </a:t>
            </a:r>
            <a:r>
              <a:rPr lang="fi-FI" sz="1400" b="1" i="1" dirty="0" err="1"/>
              <a:t>sillon</a:t>
            </a:r>
            <a:r>
              <a:rPr lang="fi-FI" sz="1400" b="1" i="1" dirty="0"/>
              <a:t> vaan yleensä just tekee mieli </a:t>
            </a:r>
            <a:r>
              <a:rPr lang="fi-FI" sz="1400" b="1" i="1" dirty="0" err="1"/>
              <a:t>kattoo</a:t>
            </a:r>
            <a:r>
              <a:rPr lang="fi-FI" sz="1400" b="1" i="1" dirty="0"/>
              <a:t> kännykkää</a:t>
            </a:r>
            <a:br>
              <a:rPr lang="fi-FI" sz="1400" b="1" i="1" dirty="0"/>
            </a:br>
            <a:br>
              <a:rPr lang="fi-FI" sz="1400" b="1" i="1" dirty="0"/>
            </a:br>
            <a:r>
              <a:rPr lang="fi-FI" sz="1400" b="1" dirty="0"/>
              <a:t>– Tyttö, 10 v.</a:t>
            </a:r>
          </a:p>
        </p:txBody>
      </p:sp>
    </p:spTree>
    <p:extLst>
      <p:ext uri="{BB962C8B-B14F-4D97-AF65-F5344CB8AC3E}">
        <p14:creationId xmlns:p14="http://schemas.microsoft.com/office/powerpoint/2010/main" val="292850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BEA05-9E37-43A9-AD0F-4AB09A118507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6" name="Tekstin paikkamerkki 2"/>
          <p:cNvSpPr txBox="1">
            <a:spLocks/>
          </p:cNvSpPr>
          <p:nvPr/>
        </p:nvSpPr>
        <p:spPr>
          <a:xfrm>
            <a:off x="448057" y="1366263"/>
            <a:ext cx="5202936" cy="304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l">
              <a:buClr>
                <a:srgbClr val="4B949E"/>
              </a:buClr>
            </a:pPr>
            <a:r>
              <a:rPr lang="fi-FI" sz="16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Mediaa käytetään oman identiteetin rakentamiseen, kehittämiseen sekä vertailukohtana omaan elämään.</a:t>
            </a:r>
          </a:p>
          <a:p>
            <a:pPr algn="l">
              <a:buClr>
                <a:srgbClr val="4B949E"/>
              </a:buClr>
            </a:pPr>
            <a:endParaRPr lang="fi-FI" sz="16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>
              <a:buClr>
                <a:srgbClr val="4B949E"/>
              </a:buClr>
            </a:pPr>
            <a:r>
              <a:rPr lang="fi-FI" sz="16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Mediasta tykätään katsella miten muut (erityisesti </a:t>
            </a:r>
            <a:r>
              <a:rPr lang="fi-FI" sz="1600" dirty="0" err="1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tubettajat</a:t>
            </a:r>
            <a:r>
              <a:rPr lang="fi-FI" sz="16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 elävät heidän elämäänsä, mikä tarjoaa vertailukohtia ja vertaistukea. </a:t>
            </a:r>
          </a:p>
          <a:p>
            <a:pPr algn="l">
              <a:buClr>
                <a:srgbClr val="4B949E"/>
              </a:buClr>
            </a:pPr>
            <a:endParaRPr lang="fi-FI" sz="16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>
              <a:buClr>
                <a:srgbClr val="4B949E"/>
              </a:buClr>
            </a:pPr>
            <a:r>
              <a:rPr lang="fi-FI" sz="16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Esimerkiksi nuoremmat pojat katsovat YouTubessa pelivideoita kehittyäkseen pelaajina (pelaajaidentiteetti) ja vanhemmat tytöt meikkivideoita kehittyäkseen meikkaajina (meikkaajaidentiteetti). </a:t>
            </a:r>
          </a:p>
          <a:p>
            <a:pPr algn="l"/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C9028093-CF24-4537-9599-BA98E4EB51D6}"/>
              </a:ext>
            </a:extLst>
          </p:cNvPr>
          <p:cNvSpPr txBox="1">
            <a:spLocks/>
          </p:cNvSpPr>
          <p:nvPr/>
        </p:nvSpPr>
        <p:spPr>
          <a:xfrm>
            <a:off x="0" y="234405"/>
            <a:ext cx="9144000" cy="89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48D8A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”Identiteettikäyttö”</a:t>
            </a:r>
          </a:p>
        </p:txBody>
      </p:sp>
      <p:sp>
        <p:nvSpPr>
          <p:cNvPr id="20" name="Puhekupla: Suorakulmio, kulmat pyöristettu 8">
            <a:extLst>
              <a:ext uri="{FF2B5EF4-FFF2-40B4-BE49-F238E27FC236}">
                <a16:creationId xmlns:a16="http://schemas.microsoft.com/office/drawing/2014/main" id="{ECBDC7BA-EBF9-8242-A466-53C65061A377}"/>
              </a:ext>
            </a:extLst>
          </p:cNvPr>
          <p:cNvSpPr/>
          <p:nvPr/>
        </p:nvSpPr>
        <p:spPr>
          <a:xfrm>
            <a:off x="6204817" y="1366263"/>
            <a:ext cx="2573423" cy="2675385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1" name="Ryhmä 9">
            <a:extLst>
              <a:ext uri="{FF2B5EF4-FFF2-40B4-BE49-F238E27FC236}">
                <a16:creationId xmlns:a16="http://schemas.microsoft.com/office/drawing/2014/main" id="{B48C6A4D-2ECC-214A-A086-C0FFAAEE45B5}"/>
              </a:ext>
            </a:extLst>
          </p:cNvPr>
          <p:cNvGrpSpPr/>
          <p:nvPr/>
        </p:nvGrpSpPr>
        <p:grpSpPr>
          <a:xfrm>
            <a:off x="7647368" y="988266"/>
            <a:ext cx="509536" cy="1107996"/>
            <a:chOff x="7624441" y="1151012"/>
            <a:chExt cx="509536" cy="1107996"/>
          </a:xfrm>
        </p:grpSpPr>
        <p:sp>
          <p:nvSpPr>
            <p:cNvPr id="22" name="Suorakulmio 10">
              <a:extLst>
                <a:ext uri="{FF2B5EF4-FFF2-40B4-BE49-F238E27FC236}">
                  <a16:creationId xmlns:a16="http://schemas.microsoft.com/office/drawing/2014/main" id="{4D6E8B7D-27F3-D44E-A520-1E9BB7EB9F5B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12">
              <a:extLst>
                <a:ext uri="{FF2B5EF4-FFF2-40B4-BE49-F238E27FC236}">
                  <a16:creationId xmlns:a16="http://schemas.microsoft.com/office/drawing/2014/main" id="{2D3CB4ED-BD84-7244-BAA5-1C5FFF339D4A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24" name="Tekstin paikkamerkki 5">
            <a:extLst>
              <a:ext uri="{FF2B5EF4-FFF2-40B4-BE49-F238E27FC236}">
                <a16:creationId xmlns:a16="http://schemas.microsoft.com/office/drawing/2014/main" id="{EBE6EA21-06A1-DC43-9F46-AA52FC4EBC9C}"/>
              </a:ext>
            </a:extLst>
          </p:cNvPr>
          <p:cNvSpPr txBox="1">
            <a:spLocks/>
          </p:cNvSpPr>
          <p:nvPr/>
        </p:nvSpPr>
        <p:spPr>
          <a:xfrm>
            <a:off x="6545637" y="1366263"/>
            <a:ext cx="1891781" cy="267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YouTubessa jotkut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vlogaa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eli tekee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omast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päiväst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tosi paljo videoit niin on kiinnostavaa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kattoo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miten muut ihmiset elää niitten elämää.</a:t>
            </a:r>
            <a:b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b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fi-FI" sz="14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– Tyttö, 14 v.</a:t>
            </a:r>
          </a:p>
        </p:txBody>
      </p:sp>
    </p:spTree>
    <p:extLst>
      <p:ext uri="{BB962C8B-B14F-4D97-AF65-F5344CB8AC3E}">
        <p14:creationId xmlns:p14="http://schemas.microsoft.com/office/powerpoint/2010/main" val="194219196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isällön paikkamerkki 10">
            <a:extLst>
              <a:ext uri="{FF2B5EF4-FFF2-40B4-BE49-F238E27FC236}">
                <a16:creationId xmlns:a16="http://schemas.microsoft.com/office/drawing/2014/main" id="{15B8B181-8EA0-40EB-8F1F-E12F97B3C1E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6438251"/>
              </p:ext>
            </p:extLst>
          </p:nvPr>
        </p:nvGraphicFramePr>
        <p:xfrm>
          <a:off x="179645" y="1224793"/>
          <a:ext cx="5927270" cy="295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tsikko 1">
            <a:extLst>
              <a:ext uri="{FF2B5EF4-FFF2-40B4-BE49-F238E27FC236}">
                <a16:creationId xmlns:a16="http://schemas.microsoft.com/office/drawing/2014/main" id="{6D016F95-D4C2-46AB-94A1-2C15CA09E132}"/>
              </a:ext>
            </a:extLst>
          </p:cNvPr>
          <p:cNvSpPr txBox="1">
            <a:spLocks/>
          </p:cNvSpPr>
          <p:nvPr/>
        </p:nvSpPr>
        <p:spPr>
          <a:xfrm>
            <a:off x="0" y="234405"/>
            <a:ext cx="9144000" cy="89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48D8A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”Identiteettikäyttö”</a:t>
            </a:r>
          </a:p>
        </p:txBody>
      </p:sp>
      <p:sp>
        <p:nvSpPr>
          <p:cNvPr id="13" name="Puhekupla: Suorakulmio, kulmat pyöristettu 8">
            <a:extLst>
              <a:ext uri="{FF2B5EF4-FFF2-40B4-BE49-F238E27FC236}">
                <a16:creationId xmlns:a16="http://schemas.microsoft.com/office/drawing/2014/main" id="{426DF6C5-4B04-204C-A2CA-DA8EB4458052}"/>
              </a:ext>
            </a:extLst>
          </p:cNvPr>
          <p:cNvSpPr/>
          <p:nvPr/>
        </p:nvSpPr>
        <p:spPr>
          <a:xfrm>
            <a:off x="6204818" y="1051561"/>
            <a:ext cx="2313012" cy="2871216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Ryhmä 9">
            <a:extLst>
              <a:ext uri="{FF2B5EF4-FFF2-40B4-BE49-F238E27FC236}">
                <a16:creationId xmlns:a16="http://schemas.microsoft.com/office/drawing/2014/main" id="{CF3D7BB7-327C-4D4B-9A0A-EE7BE873CE31}"/>
              </a:ext>
            </a:extLst>
          </p:cNvPr>
          <p:cNvGrpSpPr/>
          <p:nvPr/>
        </p:nvGrpSpPr>
        <p:grpSpPr>
          <a:xfrm>
            <a:off x="7647368" y="703781"/>
            <a:ext cx="509536" cy="1107996"/>
            <a:chOff x="7624441" y="1151012"/>
            <a:chExt cx="509536" cy="1107996"/>
          </a:xfrm>
        </p:grpSpPr>
        <p:sp>
          <p:nvSpPr>
            <p:cNvPr id="15" name="Suorakulmio 10">
              <a:extLst>
                <a:ext uri="{FF2B5EF4-FFF2-40B4-BE49-F238E27FC236}">
                  <a16:creationId xmlns:a16="http://schemas.microsoft.com/office/drawing/2014/main" id="{6CBB74E3-6319-5F47-A1D6-D4F047FF421A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2">
              <a:extLst>
                <a:ext uri="{FF2B5EF4-FFF2-40B4-BE49-F238E27FC236}">
                  <a16:creationId xmlns:a16="http://schemas.microsoft.com/office/drawing/2014/main" id="{9275CBE4-AFB7-6040-BD94-CAAC145A54B5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17" name="Tekstin paikkamerkki 5">
            <a:extLst>
              <a:ext uri="{FF2B5EF4-FFF2-40B4-BE49-F238E27FC236}">
                <a16:creationId xmlns:a16="http://schemas.microsoft.com/office/drawing/2014/main" id="{149D3F13-0CCC-AC40-9C99-813AD3D02A81}"/>
              </a:ext>
            </a:extLst>
          </p:cNvPr>
          <p:cNvSpPr txBox="1">
            <a:spLocks/>
          </p:cNvSpPr>
          <p:nvPr/>
        </p:nvSpPr>
        <p:spPr>
          <a:xfrm>
            <a:off x="6528146" y="1051561"/>
            <a:ext cx="1891781" cy="287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Jos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sä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et tiedä mitä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sun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pitää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tehä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jossain pelissä niin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sä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pystyt kattomaan </a:t>
            </a:r>
            <a:r>
              <a:rPr lang="fi-FI" sz="1400" b="1" i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siit</a:t>
            </a:r>
            <a: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et mitä ne tekee ja opit siitä miten se tehdään.</a:t>
            </a:r>
            <a:b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br>
              <a:rPr lang="fi-FI" sz="14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fi-FI" sz="14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– Poika, 12 v.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2CCD24-30F1-1F4E-9C3B-49BA3CBF5D44}"/>
              </a:ext>
            </a:extLst>
          </p:cNvPr>
          <p:cNvSpPr txBox="1">
            <a:spLocks/>
          </p:cNvSpPr>
          <p:nvPr/>
        </p:nvSpPr>
        <p:spPr>
          <a:xfrm>
            <a:off x="6420827" y="327505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n=käyttää ainakin joskus</a:t>
            </a:r>
          </a:p>
        </p:txBody>
      </p:sp>
    </p:spTree>
    <p:extLst>
      <p:ext uri="{BB962C8B-B14F-4D97-AF65-F5344CB8AC3E}">
        <p14:creationId xmlns:p14="http://schemas.microsoft.com/office/powerpoint/2010/main" val="369523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419927" y="4792484"/>
            <a:ext cx="262138" cy="123111"/>
          </a:xfrm>
        </p:spPr>
        <p:txBody>
          <a:bodyPr/>
          <a:lstStyle/>
          <a:p>
            <a:fld id="{19DBEA05-9E37-43A9-AD0F-4AB09A118507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57200" y="1337792"/>
            <a:ext cx="5272639" cy="2999866"/>
          </a:xfrm>
        </p:spPr>
        <p:txBody>
          <a:bodyPr>
            <a:noAutofit/>
          </a:bodyPr>
          <a:lstStyle/>
          <a:p>
            <a:pPr>
              <a:buClr>
                <a:srgbClr val="4B949E"/>
              </a:buClr>
            </a:pPr>
            <a:r>
              <a:rPr lang="fi-FI" sz="1600" dirty="0">
                <a:solidFill>
                  <a:schemeClr val="tx2"/>
                </a:solidFill>
              </a:rPr>
              <a:t>Lähinnä hieman vanhemmat, yli 11-vuotiaat lapset ja nuoret osasivat nimetä syyksi käyttää mediaa myös halun tietää, mitä ympäröivässä maailmassa tapahtuu: mikä nyt on sellaista mitä pitäisi tietää, mistä maailman tapahtumista ystävät puhuvat.</a:t>
            </a:r>
          </a:p>
          <a:p>
            <a:pPr>
              <a:buClr>
                <a:srgbClr val="4B949E"/>
              </a:buClr>
            </a:pPr>
            <a:endParaRPr lang="fi-FI" sz="1600" dirty="0">
              <a:solidFill>
                <a:schemeClr val="tx2"/>
              </a:solidFill>
            </a:endParaRPr>
          </a:p>
          <a:p>
            <a:pPr>
              <a:buClr>
                <a:srgbClr val="4B949E"/>
              </a:buClr>
            </a:pPr>
            <a:r>
              <a:rPr lang="fi-FI" sz="1600" dirty="0">
                <a:solidFill>
                  <a:schemeClr val="tx2"/>
                </a:solidFill>
              </a:rPr>
              <a:t>Lisäksi median, ja etenkin Googlen, avulla voi ottaa asioista selvää ja oppia uutta. </a:t>
            </a:r>
          </a:p>
          <a:p>
            <a:pPr>
              <a:buClr>
                <a:srgbClr val="4B949E"/>
              </a:buClr>
            </a:pPr>
            <a:endParaRPr lang="fi-FI" sz="1600" dirty="0">
              <a:solidFill>
                <a:schemeClr val="tx2"/>
              </a:solidFill>
            </a:endParaRPr>
          </a:p>
          <a:p>
            <a:pPr>
              <a:buClr>
                <a:srgbClr val="4B949E"/>
              </a:buClr>
            </a:pPr>
            <a:r>
              <a:rPr lang="fi-FI" sz="1600" dirty="0">
                <a:solidFill>
                  <a:schemeClr val="tx2"/>
                </a:solidFill>
              </a:rPr>
              <a:t>Tietokäyttö tarkoittaa sitä, että mediaa käytetään välineenä oman asiatietämyksen lisäämiseksi. 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56035E9-AF02-485D-90D1-683013FABC60}"/>
              </a:ext>
            </a:extLst>
          </p:cNvPr>
          <p:cNvSpPr txBox="1">
            <a:spLocks/>
          </p:cNvSpPr>
          <p:nvPr/>
        </p:nvSpPr>
        <p:spPr>
          <a:xfrm>
            <a:off x="0" y="234405"/>
            <a:ext cx="9144000" cy="89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48D8A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Tietokäyttö</a:t>
            </a:r>
          </a:p>
        </p:txBody>
      </p:sp>
      <p:sp>
        <p:nvSpPr>
          <p:cNvPr id="12" name="Puhekupla: Suorakulmio, kulmat pyöristettu 11">
            <a:extLst>
              <a:ext uri="{FF2B5EF4-FFF2-40B4-BE49-F238E27FC236}">
                <a16:creationId xmlns:a16="http://schemas.microsoft.com/office/drawing/2014/main" id="{B60FA3A6-0CB9-4110-844C-18277BC7A700}"/>
              </a:ext>
            </a:extLst>
          </p:cNvPr>
          <p:cNvSpPr/>
          <p:nvPr/>
        </p:nvSpPr>
        <p:spPr>
          <a:xfrm>
            <a:off x="6147991" y="704088"/>
            <a:ext cx="2534074" cy="3490787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0E4340A-7BD3-477C-A31C-AF4DCBB19115}"/>
              </a:ext>
            </a:extLst>
          </p:cNvPr>
          <p:cNvGrpSpPr/>
          <p:nvPr/>
        </p:nvGrpSpPr>
        <p:grpSpPr>
          <a:xfrm>
            <a:off x="7794006" y="392599"/>
            <a:ext cx="509536" cy="1107996"/>
            <a:chOff x="7624441" y="1151012"/>
            <a:chExt cx="509536" cy="110799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E6D320AD-D8B9-4728-9B58-F4A754FA2BAD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24BD38A3-4767-496B-AB37-A35302AE647A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16" name="Tekstin paikkamerkki 5">
            <a:extLst>
              <a:ext uri="{FF2B5EF4-FFF2-40B4-BE49-F238E27FC236}">
                <a16:creationId xmlns:a16="http://schemas.microsoft.com/office/drawing/2014/main" id="{956D7B01-A914-4446-AD8F-B08D934743F0}"/>
              </a:ext>
            </a:extLst>
          </p:cNvPr>
          <p:cNvSpPr txBox="1">
            <a:spLocks/>
          </p:cNvSpPr>
          <p:nvPr/>
        </p:nvSpPr>
        <p:spPr>
          <a:xfrm>
            <a:off x="6430243" y="704089"/>
            <a:ext cx="1989684" cy="349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 err="1"/>
              <a:t>Mä</a:t>
            </a:r>
            <a:r>
              <a:rPr lang="fi-FI" sz="1400" b="1" i="1" dirty="0"/>
              <a:t> tiedän enemmän median perusteella maailman kulusta. Ja jos kaverit puhuu jostain mitä maailmalla tapahtuu niin </a:t>
            </a:r>
            <a:r>
              <a:rPr lang="fi-FI" sz="1400" b="1" i="1" dirty="0" err="1"/>
              <a:t>sit</a:t>
            </a:r>
            <a:r>
              <a:rPr lang="fi-FI" sz="1400" b="1" i="1" dirty="0"/>
              <a:t> </a:t>
            </a:r>
            <a:r>
              <a:rPr lang="fi-FI" sz="1400" b="1" i="1" dirty="0" err="1"/>
              <a:t>mä</a:t>
            </a:r>
            <a:r>
              <a:rPr lang="fi-FI" sz="1400" b="1" i="1" dirty="0"/>
              <a:t> pääsen mukaan, kun </a:t>
            </a:r>
            <a:r>
              <a:rPr lang="fi-FI" sz="1400" b="1" i="1" dirty="0" err="1"/>
              <a:t>mä</a:t>
            </a:r>
            <a:r>
              <a:rPr lang="fi-FI" sz="1400" b="1" i="1" dirty="0"/>
              <a:t> tiedän </a:t>
            </a:r>
            <a:r>
              <a:rPr lang="fi-FI" sz="1400" b="1" i="1" dirty="0" err="1"/>
              <a:t>sit</a:t>
            </a:r>
            <a:r>
              <a:rPr lang="fi-FI" sz="1400" b="1" i="1" dirty="0"/>
              <a:t> sen asian.</a:t>
            </a:r>
            <a:br>
              <a:rPr lang="fi-FI" sz="1400" b="1" i="1" dirty="0"/>
            </a:br>
            <a:br>
              <a:rPr lang="fi-FI" sz="1400" b="1" i="1" dirty="0"/>
            </a:br>
            <a:r>
              <a:rPr lang="fi-FI" sz="1400" b="1" dirty="0"/>
              <a:t>– Tyttö, 14 v.</a:t>
            </a:r>
          </a:p>
        </p:txBody>
      </p:sp>
    </p:spTree>
    <p:extLst>
      <p:ext uri="{BB962C8B-B14F-4D97-AF65-F5344CB8AC3E}">
        <p14:creationId xmlns:p14="http://schemas.microsoft.com/office/powerpoint/2010/main" val="71951367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isällön paikkamerkki 10">
            <a:extLst>
              <a:ext uri="{FF2B5EF4-FFF2-40B4-BE49-F238E27FC236}">
                <a16:creationId xmlns:a16="http://schemas.microsoft.com/office/drawing/2014/main" id="{15B8B181-8EA0-40EB-8F1F-E12F97B3C1E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0085296"/>
              </p:ext>
            </p:extLst>
          </p:nvPr>
        </p:nvGraphicFramePr>
        <p:xfrm>
          <a:off x="563106" y="1235584"/>
          <a:ext cx="5927270" cy="295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013D336E-604A-4B1C-BD4E-B4194060D0B0}"/>
              </a:ext>
            </a:extLst>
          </p:cNvPr>
          <p:cNvSpPr/>
          <p:nvPr/>
        </p:nvSpPr>
        <p:spPr>
          <a:xfrm>
            <a:off x="6147991" y="1636775"/>
            <a:ext cx="2313012" cy="2082611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30DDB65-83D8-4FC9-A7BC-A7035E4C974F}"/>
              </a:ext>
            </a:extLst>
          </p:cNvPr>
          <p:cNvSpPr txBox="1">
            <a:spLocks/>
          </p:cNvSpPr>
          <p:nvPr/>
        </p:nvSpPr>
        <p:spPr>
          <a:xfrm>
            <a:off x="6430243" y="1773936"/>
            <a:ext cx="1866516" cy="194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None/>
            </a:pPr>
            <a:r>
              <a:rPr lang="fi-FI" sz="1400" b="1" i="1" dirty="0"/>
              <a:t>Googlesta voi </a:t>
            </a:r>
            <a:r>
              <a:rPr lang="fi-FI" sz="1400" b="1" i="1" dirty="0" err="1"/>
              <a:t>googlettaa</a:t>
            </a:r>
            <a:r>
              <a:rPr lang="fi-FI" sz="1400" b="1" i="1" dirty="0"/>
              <a:t> jotain, mitä </a:t>
            </a:r>
            <a:r>
              <a:rPr lang="fi-FI" sz="1400" b="1" i="1" dirty="0" err="1"/>
              <a:t>sä</a:t>
            </a:r>
            <a:r>
              <a:rPr lang="fi-FI" sz="1400" b="1" i="1" dirty="0"/>
              <a:t> et tiedä.</a:t>
            </a:r>
            <a:br>
              <a:rPr lang="fi-FI" sz="1400" b="1" i="1" dirty="0"/>
            </a:br>
            <a:br>
              <a:rPr lang="fi-FI" sz="1400" b="1" i="1" dirty="0"/>
            </a:br>
            <a:r>
              <a:rPr lang="fi-FI" sz="1400" b="1" dirty="0"/>
              <a:t>– Tyttö, 9 v.</a:t>
            </a:r>
          </a:p>
          <a:p>
            <a:pPr marL="0" indent="0">
              <a:buNone/>
            </a:pPr>
            <a:endParaRPr lang="fi-FI" sz="1400" b="1" i="1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DDFB2E5-342A-4A25-A639-4129EF642B7B}"/>
              </a:ext>
            </a:extLst>
          </p:cNvPr>
          <p:cNvSpPr txBox="1">
            <a:spLocks/>
          </p:cNvSpPr>
          <p:nvPr/>
        </p:nvSpPr>
        <p:spPr>
          <a:xfrm>
            <a:off x="0" y="234405"/>
            <a:ext cx="9144000" cy="89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48D8A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tx2"/>
                </a:solidFill>
              </a:rPr>
              <a:t>Median käyttämisen motiiveja</a:t>
            </a:r>
            <a:br>
              <a:rPr lang="fi-FI" dirty="0"/>
            </a:br>
            <a:r>
              <a:rPr lang="fi-FI" sz="3100" dirty="0">
                <a:solidFill>
                  <a:schemeClr val="tx1"/>
                </a:solidFill>
              </a:rPr>
              <a:t>Tietokäyttö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3DBE2C-F64E-2843-A183-F35B87E517C9}"/>
              </a:ext>
            </a:extLst>
          </p:cNvPr>
          <p:cNvSpPr txBox="1">
            <a:spLocks/>
          </p:cNvSpPr>
          <p:nvPr/>
        </p:nvSpPr>
        <p:spPr>
          <a:xfrm>
            <a:off x="6420827" y="327505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n=käyttää ainakin joskus</a:t>
            </a:r>
          </a:p>
        </p:txBody>
      </p:sp>
      <p:grpSp>
        <p:nvGrpSpPr>
          <p:cNvPr id="15" name="Ryhmä 12">
            <a:extLst>
              <a:ext uri="{FF2B5EF4-FFF2-40B4-BE49-F238E27FC236}">
                <a16:creationId xmlns:a16="http://schemas.microsoft.com/office/drawing/2014/main" id="{6C88421B-1ED2-0648-8E05-76B6A2463F44}"/>
              </a:ext>
            </a:extLst>
          </p:cNvPr>
          <p:cNvGrpSpPr/>
          <p:nvPr/>
        </p:nvGrpSpPr>
        <p:grpSpPr>
          <a:xfrm>
            <a:off x="7590541" y="1316143"/>
            <a:ext cx="509536" cy="1107996"/>
            <a:chOff x="7624441" y="1151012"/>
            <a:chExt cx="509536" cy="1107996"/>
          </a:xfrm>
        </p:grpSpPr>
        <p:sp>
          <p:nvSpPr>
            <p:cNvPr id="16" name="Suorakulmio 13">
              <a:extLst>
                <a:ext uri="{FF2B5EF4-FFF2-40B4-BE49-F238E27FC236}">
                  <a16:creationId xmlns:a16="http://schemas.microsoft.com/office/drawing/2014/main" id="{AA12A5ED-6546-F443-87BB-0B513420FE24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4">
              <a:extLst>
                <a:ext uri="{FF2B5EF4-FFF2-40B4-BE49-F238E27FC236}">
                  <a16:creationId xmlns:a16="http://schemas.microsoft.com/office/drawing/2014/main" id="{C02CA4C1-EB9A-CA4B-A417-49CE6F7589D0}"/>
                </a:ext>
              </a:extLst>
            </p:cNvPr>
            <p:cNvSpPr/>
            <p:nvPr/>
          </p:nvSpPr>
          <p:spPr>
            <a:xfrm>
              <a:off x="7624441" y="1151012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415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6DBC136F-8A5A-FC42-9319-C9B79852CD7C}"/>
              </a:ext>
            </a:extLst>
          </p:cNvPr>
          <p:cNvSpPr txBox="1">
            <a:spLocks/>
          </p:cNvSpPr>
          <p:nvPr/>
        </p:nvSpPr>
        <p:spPr>
          <a:xfrm>
            <a:off x="1528011" y="649706"/>
            <a:ext cx="5939590" cy="30640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3.</a:t>
            </a:r>
            <a:br>
              <a:rPr kumimoji="0" lang="fi-FI" sz="6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</a:br>
            <a:r>
              <a:rPr kumimoji="0" lang="fi-FI" sz="6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Median ja mediasisältöjen kuluttamisen tavat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</a:br>
            <a:b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</a:br>
            <a:r>
              <a:rPr kumimoji="0" lang="fi-FI" sz="4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Millaisissa tilanteissa mediaa kulutetaan? </a:t>
            </a:r>
            <a:br>
              <a:rPr kumimoji="0" lang="fi-FI" sz="4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</a:br>
            <a:r>
              <a:rPr kumimoji="0" lang="fi-FI" sz="4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Mitä medioita kulutetaan jatkuvana</a:t>
            </a:r>
            <a:r>
              <a:rPr kumimoji="0" lang="fi-FI" sz="4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 virtana</a:t>
            </a:r>
            <a:r>
              <a:rPr kumimoji="0" lang="fi-FI" sz="4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,</a:t>
            </a:r>
            <a:r>
              <a:rPr kumimoji="0" lang="fi-FI" sz="4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 </a:t>
            </a:r>
            <a:r>
              <a:rPr kumimoji="0" lang="fi-FI" sz="4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mitä erityisesti</a:t>
            </a:r>
            <a:r>
              <a:rPr kumimoji="0" lang="fi-FI" sz="4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 niille varatuissa hetkissä</a:t>
            </a:r>
            <a:r>
              <a:rPr kumimoji="0" lang="fi-FI" sz="4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7094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/>
          <p:cNvSpPr/>
          <p:nvPr/>
        </p:nvSpPr>
        <p:spPr>
          <a:xfrm>
            <a:off x="412495" y="3908751"/>
            <a:ext cx="6379942" cy="270338"/>
          </a:xfrm>
          <a:custGeom>
            <a:avLst/>
            <a:gdLst>
              <a:gd name="connsiteX0" fmla="*/ 0 w 12100956"/>
              <a:gd name="connsiteY0" fmla="*/ 1299222 h 1537216"/>
              <a:gd name="connsiteX1" fmla="*/ 653143 w 12100956"/>
              <a:gd name="connsiteY1" fmla="*/ 1311097 h 1537216"/>
              <a:gd name="connsiteX2" fmla="*/ 1092530 w 12100956"/>
              <a:gd name="connsiteY2" fmla="*/ 752957 h 1537216"/>
              <a:gd name="connsiteX3" fmla="*/ 1460665 w 12100956"/>
              <a:gd name="connsiteY3" fmla="*/ 1334848 h 1537216"/>
              <a:gd name="connsiteX4" fmla="*/ 3788228 w 12100956"/>
              <a:gd name="connsiteY4" fmla="*/ 1334848 h 1537216"/>
              <a:gd name="connsiteX5" fmla="*/ 4275117 w 12100956"/>
              <a:gd name="connsiteY5" fmla="*/ 990463 h 1537216"/>
              <a:gd name="connsiteX6" fmla="*/ 4572000 w 12100956"/>
              <a:gd name="connsiteY6" fmla="*/ 1275471 h 1537216"/>
              <a:gd name="connsiteX7" fmla="*/ 6697683 w 12100956"/>
              <a:gd name="connsiteY7" fmla="*/ 1275471 h 1537216"/>
              <a:gd name="connsiteX8" fmla="*/ 7148945 w 12100956"/>
              <a:gd name="connsiteY8" fmla="*/ 147315 h 1537216"/>
              <a:gd name="connsiteX9" fmla="*/ 7825839 w 12100956"/>
              <a:gd name="connsiteY9" fmla="*/ 254193 h 1537216"/>
              <a:gd name="connsiteX10" fmla="*/ 8039595 w 12100956"/>
              <a:gd name="connsiteY10" fmla="*/ 1299222 h 1537216"/>
              <a:gd name="connsiteX11" fmla="*/ 10485912 w 12100956"/>
              <a:gd name="connsiteY11" fmla="*/ 1322972 h 1537216"/>
              <a:gd name="connsiteX12" fmla="*/ 10414660 w 12100956"/>
              <a:gd name="connsiteY12" fmla="*/ 159191 h 1537216"/>
              <a:gd name="connsiteX13" fmla="*/ 11091553 w 12100956"/>
              <a:gd name="connsiteY13" fmla="*/ 147315 h 1537216"/>
              <a:gd name="connsiteX14" fmla="*/ 11210306 w 12100956"/>
              <a:gd name="connsiteY14" fmla="*/ 1429850 h 1537216"/>
              <a:gd name="connsiteX15" fmla="*/ 12100956 w 12100956"/>
              <a:gd name="connsiteY15" fmla="*/ 1453601 h 1537216"/>
              <a:gd name="connsiteX0" fmla="*/ 0 w 12100956"/>
              <a:gd name="connsiteY0" fmla="*/ 1299222 h 1537216"/>
              <a:gd name="connsiteX1" fmla="*/ 653143 w 12100956"/>
              <a:gd name="connsiteY1" fmla="*/ 1311097 h 1537216"/>
              <a:gd name="connsiteX2" fmla="*/ 842783 w 12100956"/>
              <a:gd name="connsiteY2" fmla="*/ 1092654 h 1537216"/>
              <a:gd name="connsiteX3" fmla="*/ 1092530 w 12100956"/>
              <a:gd name="connsiteY3" fmla="*/ 752957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299222 h 1537216"/>
              <a:gd name="connsiteX1" fmla="*/ 653143 w 12100956"/>
              <a:gd name="connsiteY1" fmla="*/ 1311097 h 1537216"/>
              <a:gd name="connsiteX2" fmla="*/ 991172 w 12100956"/>
              <a:gd name="connsiteY2" fmla="*/ 799886 h 1537216"/>
              <a:gd name="connsiteX3" fmla="*/ 1092530 w 12100956"/>
              <a:gd name="connsiteY3" fmla="*/ 752957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299222 h 1537216"/>
              <a:gd name="connsiteX1" fmla="*/ 653143 w 12100956"/>
              <a:gd name="connsiteY1" fmla="*/ 1311097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299222 h 1537216"/>
              <a:gd name="connsiteX1" fmla="*/ 653143 w 12100956"/>
              <a:gd name="connsiteY1" fmla="*/ 1311097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299222 h 1537216"/>
              <a:gd name="connsiteX1" fmla="*/ 653143 w 12100956"/>
              <a:gd name="connsiteY1" fmla="*/ 1331150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299222 h 1537216"/>
              <a:gd name="connsiteX1" fmla="*/ 653143 w 12100956"/>
              <a:gd name="connsiteY1" fmla="*/ 1331150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327296 h 1537216"/>
              <a:gd name="connsiteX1" fmla="*/ 653143 w 12100956"/>
              <a:gd name="connsiteY1" fmla="*/ 1331150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327296 h 1537216"/>
              <a:gd name="connsiteX1" fmla="*/ 653143 w 12100956"/>
              <a:gd name="connsiteY1" fmla="*/ 1331150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327296 h 1537216"/>
              <a:gd name="connsiteX1" fmla="*/ 653143 w 12100956"/>
              <a:gd name="connsiteY1" fmla="*/ 1331150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327296 h 1537216"/>
              <a:gd name="connsiteX1" fmla="*/ 653143 w 12100956"/>
              <a:gd name="connsiteY1" fmla="*/ 1331150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100956"/>
              <a:gd name="connsiteY0" fmla="*/ 1327296 h 1537216"/>
              <a:gd name="connsiteX1" fmla="*/ 653143 w 12100956"/>
              <a:gd name="connsiteY1" fmla="*/ 1331150 h 1537216"/>
              <a:gd name="connsiteX2" fmla="*/ 991172 w 12100956"/>
              <a:gd name="connsiteY2" fmla="*/ 799886 h 1537216"/>
              <a:gd name="connsiteX3" fmla="*/ 1252951 w 12100956"/>
              <a:gd name="connsiteY3" fmla="*/ 777020 h 1537216"/>
              <a:gd name="connsiteX4" fmla="*/ 1460665 w 12100956"/>
              <a:gd name="connsiteY4" fmla="*/ 1334848 h 1537216"/>
              <a:gd name="connsiteX5" fmla="*/ 3788228 w 12100956"/>
              <a:gd name="connsiteY5" fmla="*/ 1334848 h 1537216"/>
              <a:gd name="connsiteX6" fmla="*/ 4275117 w 12100956"/>
              <a:gd name="connsiteY6" fmla="*/ 990463 h 1537216"/>
              <a:gd name="connsiteX7" fmla="*/ 4572000 w 12100956"/>
              <a:gd name="connsiteY7" fmla="*/ 1275471 h 1537216"/>
              <a:gd name="connsiteX8" fmla="*/ 6697683 w 12100956"/>
              <a:gd name="connsiteY8" fmla="*/ 1275471 h 1537216"/>
              <a:gd name="connsiteX9" fmla="*/ 7148945 w 12100956"/>
              <a:gd name="connsiteY9" fmla="*/ 147315 h 1537216"/>
              <a:gd name="connsiteX10" fmla="*/ 7825839 w 12100956"/>
              <a:gd name="connsiteY10" fmla="*/ 254193 h 1537216"/>
              <a:gd name="connsiteX11" fmla="*/ 8039595 w 12100956"/>
              <a:gd name="connsiteY11" fmla="*/ 1299222 h 1537216"/>
              <a:gd name="connsiteX12" fmla="*/ 10485912 w 12100956"/>
              <a:gd name="connsiteY12" fmla="*/ 1322972 h 1537216"/>
              <a:gd name="connsiteX13" fmla="*/ 10414660 w 12100956"/>
              <a:gd name="connsiteY13" fmla="*/ 159191 h 1537216"/>
              <a:gd name="connsiteX14" fmla="*/ 11091553 w 12100956"/>
              <a:gd name="connsiteY14" fmla="*/ 147315 h 1537216"/>
              <a:gd name="connsiteX15" fmla="*/ 11210306 w 12100956"/>
              <a:gd name="connsiteY15" fmla="*/ 1429850 h 1537216"/>
              <a:gd name="connsiteX16" fmla="*/ 12100956 w 12100956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48940 w 12096945"/>
              <a:gd name="connsiteY3" fmla="*/ 777020 h 1537216"/>
              <a:gd name="connsiteX4" fmla="*/ 1456654 w 12096945"/>
              <a:gd name="connsiteY4" fmla="*/ 1334848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48940 w 12096945"/>
              <a:gd name="connsiteY3" fmla="*/ 777020 h 1537216"/>
              <a:gd name="connsiteX4" fmla="*/ 1456654 w 12096945"/>
              <a:gd name="connsiteY4" fmla="*/ 1334848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48940 w 12096945"/>
              <a:gd name="connsiteY3" fmla="*/ 777020 h 1537216"/>
              <a:gd name="connsiteX4" fmla="*/ 1456654 w 12096945"/>
              <a:gd name="connsiteY4" fmla="*/ 1334848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48940 w 12096945"/>
              <a:gd name="connsiteY3" fmla="*/ 777020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48940 w 12096945"/>
              <a:gd name="connsiteY3" fmla="*/ 777020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48940 w 12096945"/>
              <a:gd name="connsiteY3" fmla="*/ 777020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48940 w 12096945"/>
              <a:gd name="connsiteY3" fmla="*/ 777020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48940 w 12096945"/>
              <a:gd name="connsiteY3" fmla="*/ 777020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196803 w 12096945"/>
              <a:gd name="connsiteY3" fmla="*/ 785041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196803 w 12096945"/>
              <a:gd name="connsiteY3" fmla="*/ 785041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196803 w 12096945"/>
              <a:gd name="connsiteY3" fmla="*/ 785041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488738 w 12096945"/>
              <a:gd name="connsiteY4" fmla="*/ 1358911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49132 w 12096945"/>
              <a:gd name="connsiteY1" fmla="*/ 1331150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84217 w 12096945"/>
              <a:gd name="connsiteY5" fmla="*/ 1334848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567989 w 12096945"/>
              <a:gd name="connsiteY7" fmla="*/ 1275471 h 1537216"/>
              <a:gd name="connsiteX8" fmla="*/ 6693672 w 12096945"/>
              <a:gd name="connsiteY8" fmla="*/ 1275471 h 1537216"/>
              <a:gd name="connsiteX9" fmla="*/ 7144934 w 12096945"/>
              <a:gd name="connsiteY9" fmla="*/ 147315 h 1537216"/>
              <a:gd name="connsiteX10" fmla="*/ 7821828 w 12096945"/>
              <a:gd name="connsiteY10" fmla="*/ 254193 h 1537216"/>
              <a:gd name="connsiteX11" fmla="*/ 8035584 w 12096945"/>
              <a:gd name="connsiteY11" fmla="*/ 1299222 h 1537216"/>
              <a:gd name="connsiteX12" fmla="*/ 10481901 w 12096945"/>
              <a:gd name="connsiteY12" fmla="*/ 1322972 h 1537216"/>
              <a:gd name="connsiteX13" fmla="*/ 10410649 w 12096945"/>
              <a:gd name="connsiteY13" fmla="*/ 159191 h 1537216"/>
              <a:gd name="connsiteX14" fmla="*/ 11087542 w 12096945"/>
              <a:gd name="connsiteY14" fmla="*/ 147315 h 1537216"/>
              <a:gd name="connsiteX15" fmla="*/ 11206295 w 12096945"/>
              <a:gd name="connsiteY15" fmla="*/ 1429850 h 1537216"/>
              <a:gd name="connsiteX16" fmla="*/ 12096945 w 12096945"/>
              <a:gd name="connsiteY16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311888 w 12096945"/>
              <a:gd name="connsiteY7" fmla="*/ 1032496 h 1537216"/>
              <a:gd name="connsiteX8" fmla="*/ 4567989 w 12096945"/>
              <a:gd name="connsiteY8" fmla="*/ 12754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420172 w 12096945"/>
              <a:gd name="connsiteY7" fmla="*/ 1000412 h 1537216"/>
              <a:gd name="connsiteX8" fmla="*/ 4567989 w 12096945"/>
              <a:gd name="connsiteY8" fmla="*/ 12754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420172 w 12096945"/>
              <a:gd name="connsiteY7" fmla="*/ 1000412 h 1537216"/>
              <a:gd name="connsiteX8" fmla="*/ 4608095 w 12096945"/>
              <a:gd name="connsiteY8" fmla="*/ 1343650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420172 w 12096945"/>
              <a:gd name="connsiteY7" fmla="*/ 1000412 h 1537216"/>
              <a:gd name="connsiteX8" fmla="*/ 4608095 w 12096945"/>
              <a:gd name="connsiteY8" fmla="*/ 1343650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420172 w 12096945"/>
              <a:gd name="connsiteY7" fmla="*/ 1000412 h 1537216"/>
              <a:gd name="connsiteX8" fmla="*/ 4612106 w 12096945"/>
              <a:gd name="connsiteY8" fmla="*/ 1359692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271106 w 12096945"/>
              <a:gd name="connsiteY6" fmla="*/ 990463 h 1537216"/>
              <a:gd name="connsiteX7" fmla="*/ 4420172 w 12096945"/>
              <a:gd name="connsiteY7" fmla="*/ 1000412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194906 w 12096945"/>
              <a:gd name="connsiteY6" fmla="*/ 1026558 h 1537216"/>
              <a:gd name="connsiteX7" fmla="*/ 4420172 w 12096945"/>
              <a:gd name="connsiteY7" fmla="*/ 1000412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194906 w 12096945"/>
              <a:gd name="connsiteY6" fmla="*/ 1026558 h 1537216"/>
              <a:gd name="connsiteX7" fmla="*/ 4468299 w 12096945"/>
              <a:gd name="connsiteY7" fmla="*/ 1044528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194906 w 12096945"/>
              <a:gd name="connsiteY6" fmla="*/ 1026558 h 1537216"/>
              <a:gd name="connsiteX7" fmla="*/ 4456268 w 12096945"/>
              <a:gd name="connsiteY7" fmla="*/ 1032497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194906 w 12096945"/>
              <a:gd name="connsiteY6" fmla="*/ 1026558 h 1537216"/>
              <a:gd name="connsiteX7" fmla="*/ 4456268 w 12096945"/>
              <a:gd name="connsiteY7" fmla="*/ 1032497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3792238 w 12096945"/>
              <a:gd name="connsiteY5" fmla="*/ 1354900 h 1537216"/>
              <a:gd name="connsiteX6" fmla="*/ 4194906 w 12096945"/>
              <a:gd name="connsiteY6" fmla="*/ 1026558 h 1537216"/>
              <a:gd name="connsiteX7" fmla="*/ 4456268 w 12096945"/>
              <a:gd name="connsiteY7" fmla="*/ 1032497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194906 w 12096945"/>
              <a:gd name="connsiteY6" fmla="*/ 1026558 h 1537216"/>
              <a:gd name="connsiteX7" fmla="*/ 4456268 w 12096945"/>
              <a:gd name="connsiteY7" fmla="*/ 1032497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194906 w 12096945"/>
              <a:gd name="connsiteY6" fmla="*/ 1026558 h 1537216"/>
              <a:gd name="connsiteX7" fmla="*/ 4456268 w 12096945"/>
              <a:gd name="connsiteY7" fmla="*/ 1032497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194906 w 12096945"/>
              <a:gd name="connsiteY6" fmla="*/ 1026558 h 1537216"/>
              <a:gd name="connsiteX7" fmla="*/ 4456268 w 12096945"/>
              <a:gd name="connsiteY7" fmla="*/ 1032497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194906 w 12096945"/>
              <a:gd name="connsiteY6" fmla="*/ 1026558 h 1537216"/>
              <a:gd name="connsiteX7" fmla="*/ 4424183 w 12096945"/>
              <a:gd name="connsiteY7" fmla="*/ 1024476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616117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80022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80022 w 12096945"/>
              <a:gd name="connsiteY8" fmla="*/ 1351671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7172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693672 w 12096945"/>
              <a:gd name="connsiteY9" fmla="*/ 1275471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17735 w 12096945"/>
              <a:gd name="connsiteY9" fmla="*/ 1339640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17735 w 12096945"/>
              <a:gd name="connsiteY9" fmla="*/ 1339640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144934 w 12096945"/>
              <a:gd name="connsiteY10" fmla="*/ 147315 h 1537216"/>
              <a:gd name="connsiteX11" fmla="*/ 7821828 w 12096945"/>
              <a:gd name="connsiteY11" fmla="*/ 25419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144934 w 12096945"/>
              <a:gd name="connsiteY10" fmla="*/ 147315 h 1537216"/>
              <a:gd name="connsiteX11" fmla="*/ 7613280 w 12096945"/>
              <a:gd name="connsiteY11" fmla="*/ 149919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144934 w 12096945"/>
              <a:gd name="connsiteY10" fmla="*/ 147315 h 1537216"/>
              <a:gd name="connsiteX11" fmla="*/ 7613280 w 12096945"/>
              <a:gd name="connsiteY11" fmla="*/ 149919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144934 w 12096945"/>
              <a:gd name="connsiteY10" fmla="*/ 147315 h 1537216"/>
              <a:gd name="connsiteX11" fmla="*/ 7613280 w 12096945"/>
              <a:gd name="connsiteY11" fmla="*/ 149919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144934 w 12096945"/>
              <a:gd name="connsiteY10" fmla="*/ 147315 h 1537216"/>
              <a:gd name="connsiteX11" fmla="*/ 7613280 w 12096945"/>
              <a:gd name="connsiteY11" fmla="*/ 149919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613280 w 12096945"/>
              <a:gd name="connsiteY11" fmla="*/ 149919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613280 w 12096945"/>
              <a:gd name="connsiteY11" fmla="*/ 149919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625311 w 12096945"/>
              <a:gd name="connsiteY11" fmla="*/ 182003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61143 w 12096945"/>
              <a:gd name="connsiteY11" fmla="*/ 161951 h 1537216"/>
              <a:gd name="connsiteX12" fmla="*/ 8035584 w 12096945"/>
              <a:gd name="connsiteY12" fmla="*/ 1299222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61143 w 12096945"/>
              <a:gd name="connsiteY11" fmla="*/ 161951 h 1537216"/>
              <a:gd name="connsiteX12" fmla="*/ 8047615 w 12096945"/>
              <a:gd name="connsiteY12" fmla="*/ 1351359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61143 w 12096945"/>
              <a:gd name="connsiteY11" fmla="*/ 161951 h 1537216"/>
              <a:gd name="connsiteX12" fmla="*/ 8047615 w 12096945"/>
              <a:gd name="connsiteY12" fmla="*/ 1351359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61143 w 12096945"/>
              <a:gd name="connsiteY11" fmla="*/ 161951 h 1537216"/>
              <a:gd name="connsiteX12" fmla="*/ 7999488 w 12096945"/>
              <a:gd name="connsiteY12" fmla="*/ 1355369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81196 w 12096945"/>
              <a:gd name="connsiteY11" fmla="*/ 186014 h 1537216"/>
              <a:gd name="connsiteX12" fmla="*/ 7999488 w 12096945"/>
              <a:gd name="connsiteY12" fmla="*/ 1355369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81196 w 12096945"/>
              <a:gd name="connsiteY11" fmla="*/ 186014 h 1537216"/>
              <a:gd name="connsiteX12" fmla="*/ 7999488 w 12096945"/>
              <a:gd name="connsiteY12" fmla="*/ 1355369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81196 w 12096945"/>
              <a:gd name="connsiteY11" fmla="*/ 186014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81196 w 12096945"/>
              <a:gd name="connsiteY11" fmla="*/ 186014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21134 w 12096945"/>
              <a:gd name="connsiteY10" fmla="*/ 17137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61239 w 12096945"/>
              <a:gd name="connsiteY10" fmla="*/ 17538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61239 w 12096945"/>
              <a:gd name="connsiteY10" fmla="*/ 17538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61239 w 12096945"/>
              <a:gd name="connsiteY10" fmla="*/ 17538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61239 w 12096945"/>
              <a:gd name="connsiteY10" fmla="*/ 17538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61239 w 12096945"/>
              <a:gd name="connsiteY10" fmla="*/ 17538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61239 w 12096945"/>
              <a:gd name="connsiteY10" fmla="*/ 17538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61239 w 12096945"/>
              <a:gd name="connsiteY10" fmla="*/ 17538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343338 h 1537216"/>
              <a:gd name="connsiteX1" fmla="*/ 653142 w 12096945"/>
              <a:gd name="connsiteY1" fmla="*/ 1327139 h 1537216"/>
              <a:gd name="connsiteX2" fmla="*/ 987161 w 12096945"/>
              <a:gd name="connsiteY2" fmla="*/ 799886 h 1537216"/>
              <a:gd name="connsiteX3" fmla="*/ 1212845 w 12096945"/>
              <a:gd name="connsiteY3" fmla="*/ 793062 h 1537216"/>
              <a:gd name="connsiteX4" fmla="*/ 1500769 w 12096945"/>
              <a:gd name="connsiteY4" fmla="*/ 1346879 h 1537216"/>
              <a:gd name="connsiteX5" fmla="*/ 4004796 w 12096945"/>
              <a:gd name="connsiteY5" fmla="*/ 1358910 h 1537216"/>
              <a:gd name="connsiteX6" fmla="*/ 4239022 w 12096945"/>
              <a:gd name="connsiteY6" fmla="*/ 1014526 h 1537216"/>
              <a:gd name="connsiteX7" fmla="*/ 4424183 w 12096945"/>
              <a:gd name="connsiteY7" fmla="*/ 1024476 h 1537216"/>
              <a:gd name="connsiteX8" fmla="*/ 4592053 w 12096945"/>
              <a:gd name="connsiteY8" fmla="*/ 1367713 h 1537216"/>
              <a:gd name="connsiteX9" fmla="*/ 6721745 w 12096945"/>
              <a:gd name="connsiteY9" fmla="*/ 1359693 h 1537216"/>
              <a:gd name="connsiteX10" fmla="*/ 7261239 w 12096945"/>
              <a:gd name="connsiteY10" fmla="*/ 175388 h 1537216"/>
              <a:gd name="connsiteX11" fmla="*/ 7553122 w 12096945"/>
              <a:gd name="connsiteY11" fmla="*/ 177993 h 1537216"/>
              <a:gd name="connsiteX12" fmla="*/ 8007509 w 12096945"/>
              <a:gd name="connsiteY12" fmla="*/ 1371411 h 1537216"/>
              <a:gd name="connsiteX13" fmla="*/ 10481901 w 12096945"/>
              <a:gd name="connsiteY13" fmla="*/ 1322972 h 1537216"/>
              <a:gd name="connsiteX14" fmla="*/ 10410649 w 12096945"/>
              <a:gd name="connsiteY14" fmla="*/ 159191 h 1537216"/>
              <a:gd name="connsiteX15" fmla="*/ 11087542 w 12096945"/>
              <a:gd name="connsiteY15" fmla="*/ 147315 h 1537216"/>
              <a:gd name="connsiteX16" fmla="*/ 11206295 w 12096945"/>
              <a:gd name="connsiteY16" fmla="*/ 1429850 h 1537216"/>
              <a:gd name="connsiteX17" fmla="*/ 12096945 w 12096945"/>
              <a:gd name="connsiteY17" fmla="*/ 1453601 h 1537216"/>
              <a:gd name="connsiteX0" fmla="*/ 0 w 12096945"/>
              <a:gd name="connsiteY0" fmla="*/ 1493210 h 1687088"/>
              <a:gd name="connsiteX1" fmla="*/ 653142 w 12096945"/>
              <a:gd name="connsiteY1" fmla="*/ 1477011 h 1687088"/>
              <a:gd name="connsiteX2" fmla="*/ 987161 w 12096945"/>
              <a:gd name="connsiteY2" fmla="*/ 949758 h 1687088"/>
              <a:gd name="connsiteX3" fmla="*/ 1212845 w 12096945"/>
              <a:gd name="connsiteY3" fmla="*/ 942934 h 1687088"/>
              <a:gd name="connsiteX4" fmla="*/ 1500769 w 12096945"/>
              <a:gd name="connsiteY4" fmla="*/ 1496751 h 1687088"/>
              <a:gd name="connsiteX5" fmla="*/ 4004796 w 12096945"/>
              <a:gd name="connsiteY5" fmla="*/ 1508782 h 1687088"/>
              <a:gd name="connsiteX6" fmla="*/ 4239022 w 12096945"/>
              <a:gd name="connsiteY6" fmla="*/ 1164398 h 1687088"/>
              <a:gd name="connsiteX7" fmla="*/ 4424183 w 12096945"/>
              <a:gd name="connsiteY7" fmla="*/ 1174348 h 1687088"/>
              <a:gd name="connsiteX8" fmla="*/ 4592053 w 12096945"/>
              <a:gd name="connsiteY8" fmla="*/ 1517585 h 1687088"/>
              <a:gd name="connsiteX9" fmla="*/ 6721745 w 12096945"/>
              <a:gd name="connsiteY9" fmla="*/ 1509565 h 1687088"/>
              <a:gd name="connsiteX10" fmla="*/ 7261239 w 12096945"/>
              <a:gd name="connsiteY10" fmla="*/ 325260 h 1687088"/>
              <a:gd name="connsiteX11" fmla="*/ 7553122 w 12096945"/>
              <a:gd name="connsiteY11" fmla="*/ 327865 h 1687088"/>
              <a:gd name="connsiteX12" fmla="*/ 8007509 w 12096945"/>
              <a:gd name="connsiteY12" fmla="*/ 1521283 h 1687088"/>
              <a:gd name="connsiteX13" fmla="*/ 10481901 w 12096945"/>
              <a:gd name="connsiteY13" fmla="*/ 1472844 h 1687088"/>
              <a:gd name="connsiteX14" fmla="*/ 10611175 w 12096945"/>
              <a:gd name="connsiteY14" fmla="*/ 88484 h 1687088"/>
              <a:gd name="connsiteX15" fmla="*/ 11087542 w 12096945"/>
              <a:gd name="connsiteY15" fmla="*/ 297187 h 1687088"/>
              <a:gd name="connsiteX16" fmla="*/ 11206295 w 12096945"/>
              <a:gd name="connsiteY16" fmla="*/ 1579722 h 1687088"/>
              <a:gd name="connsiteX17" fmla="*/ 12096945 w 12096945"/>
              <a:gd name="connsiteY17" fmla="*/ 1603473 h 1687088"/>
              <a:gd name="connsiteX0" fmla="*/ 0 w 12096945"/>
              <a:gd name="connsiteY0" fmla="*/ 1493210 h 1687088"/>
              <a:gd name="connsiteX1" fmla="*/ 653142 w 12096945"/>
              <a:gd name="connsiteY1" fmla="*/ 1477011 h 1687088"/>
              <a:gd name="connsiteX2" fmla="*/ 987161 w 12096945"/>
              <a:gd name="connsiteY2" fmla="*/ 949758 h 1687088"/>
              <a:gd name="connsiteX3" fmla="*/ 1212845 w 12096945"/>
              <a:gd name="connsiteY3" fmla="*/ 942934 h 1687088"/>
              <a:gd name="connsiteX4" fmla="*/ 1500769 w 12096945"/>
              <a:gd name="connsiteY4" fmla="*/ 1496751 h 1687088"/>
              <a:gd name="connsiteX5" fmla="*/ 4004796 w 12096945"/>
              <a:gd name="connsiteY5" fmla="*/ 1508782 h 1687088"/>
              <a:gd name="connsiteX6" fmla="*/ 4239022 w 12096945"/>
              <a:gd name="connsiteY6" fmla="*/ 1164398 h 1687088"/>
              <a:gd name="connsiteX7" fmla="*/ 4424183 w 12096945"/>
              <a:gd name="connsiteY7" fmla="*/ 1174348 h 1687088"/>
              <a:gd name="connsiteX8" fmla="*/ 4592053 w 12096945"/>
              <a:gd name="connsiteY8" fmla="*/ 1517585 h 1687088"/>
              <a:gd name="connsiteX9" fmla="*/ 6721745 w 12096945"/>
              <a:gd name="connsiteY9" fmla="*/ 1509565 h 1687088"/>
              <a:gd name="connsiteX10" fmla="*/ 7261239 w 12096945"/>
              <a:gd name="connsiteY10" fmla="*/ 325260 h 1687088"/>
              <a:gd name="connsiteX11" fmla="*/ 7553122 w 12096945"/>
              <a:gd name="connsiteY11" fmla="*/ 327865 h 1687088"/>
              <a:gd name="connsiteX12" fmla="*/ 8007509 w 12096945"/>
              <a:gd name="connsiteY12" fmla="*/ 1521283 h 1687088"/>
              <a:gd name="connsiteX13" fmla="*/ 10481901 w 12096945"/>
              <a:gd name="connsiteY13" fmla="*/ 1472844 h 1687088"/>
              <a:gd name="connsiteX14" fmla="*/ 10611175 w 12096945"/>
              <a:gd name="connsiteY14" fmla="*/ 88484 h 1687088"/>
              <a:gd name="connsiteX15" fmla="*/ 11087542 w 12096945"/>
              <a:gd name="connsiteY15" fmla="*/ 297187 h 1687088"/>
              <a:gd name="connsiteX16" fmla="*/ 11206295 w 12096945"/>
              <a:gd name="connsiteY16" fmla="*/ 1579722 h 1687088"/>
              <a:gd name="connsiteX17" fmla="*/ 12096945 w 12096945"/>
              <a:gd name="connsiteY17" fmla="*/ 1603473 h 1687088"/>
              <a:gd name="connsiteX0" fmla="*/ 0 w 12096945"/>
              <a:gd name="connsiteY0" fmla="*/ 1494395 h 1688273"/>
              <a:gd name="connsiteX1" fmla="*/ 653142 w 12096945"/>
              <a:gd name="connsiteY1" fmla="*/ 1478196 h 1688273"/>
              <a:gd name="connsiteX2" fmla="*/ 987161 w 12096945"/>
              <a:gd name="connsiteY2" fmla="*/ 950943 h 1688273"/>
              <a:gd name="connsiteX3" fmla="*/ 1212845 w 12096945"/>
              <a:gd name="connsiteY3" fmla="*/ 944119 h 1688273"/>
              <a:gd name="connsiteX4" fmla="*/ 1500769 w 12096945"/>
              <a:gd name="connsiteY4" fmla="*/ 1497936 h 1688273"/>
              <a:gd name="connsiteX5" fmla="*/ 4004796 w 12096945"/>
              <a:gd name="connsiteY5" fmla="*/ 1509967 h 1688273"/>
              <a:gd name="connsiteX6" fmla="*/ 4239022 w 12096945"/>
              <a:gd name="connsiteY6" fmla="*/ 1165583 h 1688273"/>
              <a:gd name="connsiteX7" fmla="*/ 4424183 w 12096945"/>
              <a:gd name="connsiteY7" fmla="*/ 1175533 h 1688273"/>
              <a:gd name="connsiteX8" fmla="*/ 4592053 w 12096945"/>
              <a:gd name="connsiteY8" fmla="*/ 1518770 h 1688273"/>
              <a:gd name="connsiteX9" fmla="*/ 6721745 w 12096945"/>
              <a:gd name="connsiteY9" fmla="*/ 1510750 h 1688273"/>
              <a:gd name="connsiteX10" fmla="*/ 7261239 w 12096945"/>
              <a:gd name="connsiteY10" fmla="*/ 326445 h 1688273"/>
              <a:gd name="connsiteX11" fmla="*/ 7553122 w 12096945"/>
              <a:gd name="connsiteY11" fmla="*/ 329050 h 1688273"/>
              <a:gd name="connsiteX12" fmla="*/ 8007509 w 12096945"/>
              <a:gd name="connsiteY12" fmla="*/ 1522468 h 1688273"/>
              <a:gd name="connsiteX13" fmla="*/ 10489922 w 12096945"/>
              <a:gd name="connsiteY13" fmla="*/ 1490071 h 1688273"/>
              <a:gd name="connsiteX14" fmla="*/ 10611175 w 12096945"/>
              <a:gd name="connsiteY14" fmla="*/ 89669 h 1688273"/>
              <a:gd name="connsiteX15" fmla="*/ 11087542 w 12096945"/>
              <a:gd name="connsiteY15" fmla="*/ 298372 h 1688273"/>
              <a:gd name="connsiteX16" fmla="*/ 11206295 w 12096945"/>
              <a:gd name="connsiteY16" fmla="*/ 1580907 h 1688273"/>
              <a:gd name="connsiteX17" fmla="*/ 12096945 w 12096945"/>
              <a:gd name="connsiteY17" fmla="*/ 1604658 h 1688273"/>
              <a:gd name="connsiteX0" fmla="*/ 0 w 12096945"/>
              <a:gd name="connsiteY0" fmla="*/ 1494395 h 1688273"/>
              <a:gd name="connsiteX1" fmla="*/ 653142 w 12096945"/>
              <a:gd name="connsiteY1" fmla="*/ 1478196 h 1688273"/>
              <a:gd name="connsiteX2" fmla="*/ 987161 w 12096945"/>
              <a:gd name="connsiteY2" fmla="*/ 950943 h 1688273"/>
              <a:gd name="connsiteX3" fmla="*/ 1212845 w 12096945"/>
              <a:gd name="connsiteY3" fmla="*/ 944119 h 1688273"/>
              <a:gd name="connsiteX4" fmla="*/ 1500769 w 12096945"/>
              <a:gd name="connsiteY4" fmla="*/ 1497936 h 1688273"/>
              <a:gd name="connsiteX5" fmla="*/ 4004796 w 12096945"/>
              <a:gd name="connsiteY5" fmla="*/ 1509967 h 1688273"/>
              <a:gd name="connsiteX6" fmla="*/ 4239022 w 12096945"/>
              <a:gd name="connsiteY6" fmla="*/ 1165583 h 1688273"/>
              <a:gd name="connsiteX7" fmla="*/ 4424183 w 12096945"/>
              <a:gd name="connsiteY7" fmla="*/ 1175533 h 1688273"/>
              <a:gd name="connsiteX8" fmla="*/ 4592053 w 12096945"/>
              <a:gd name="connsiteY8" fmla="*/ 1518770 h 1688273"/>
              <a:gd name="connsiteX9" fmla="*/ 6721745 w 12096945"/>
              <a:gd name="connsiteY9" fmla="*/ 1510750 h 1688273"/>
              <a:gd name="connsiteX10" fmla="*/ 7261239 w 12096945"/>
              <a:gd name="connsiteY10" fmla="*/ 326445 h 1688273"/>
              <a:gd name="connsiteX11" fmla="*/ 7553122 w 12096945"/>
              <a:gd name="connsiteY11" fmla="*/ 329050 h 1688273"/>
              <a:gd name="connsiteX12" fmla="*/ 8007509 w 12096945"/>
              <a:gd name="connsiteY12" fmla="*/ 1522468 h 1688273"/>
              <a:gd name="connsiteX13" fmla="*/ 10489922 w 12096945"/>
              <a:gd name="connsiteY13" fmla="*/ 1490071 h 1688273"/>
              <a:gd name="connsiteX14" fmla="*/ 10611175 w 12096945"/>
              <a:gd name="connsiteY14" fmla="*/ 89669 h 1688273"/>
              <a:gd name="connsiteX15" fmla="*/ 11087542 w 12096945"/>
              <a:gd name="connsiteY15" fmla="*/ 298372 h 1688273"/>
              <a:gd name="connsiteX16" fmla="*/ 11206295 w 12096945"/>
              <a:gd name="connsiteY16" fmla="*/ 1580907 h 1688273"/>
              <a:gd name="connsiteX17" fmla="*/ 12096945 w 12096945"/>
              <a:gd name="connsiteY17" fmla="*/ 1604658 h 1688273"/>
              <a:gd name="connsiteX0" fmla="*/ 0 w 12096945"/>
              <a:gd name="connsiteY0" fmla="*/ 1494395 h 1688273"/>
              <a:gd name="connsiteX1" fmla="*/ 653142 w 12096945"/>
              <a:gd name="connsiteY1" fmla="*/ 1478196 h 1688273"/>
              <a:gd name="connsiteX2" fmla="*/ 987161 w 12096945"/>
              <a:gd name="connsiteY2" fmla="*/ 950943 h 1688273"/>
              <a:gd name="connsiteX3" fmla="*/ 1212845 w 12096945"/>
              <a:gd name="connsiteY3" fmla="*/ 944119 h 1688273"/>
              <a:gd name="connsiteX4" fmla="*/ 1500769 w 12096945"/>
              <a:gd name="connsiteY4" fmla="*/ 1497936 h 1688273"/>
              <a:gd name="connsiteX5" fmla="*/ 4004796 w 12096945"/>
              <a:gd name="connsiteY5" fmla="*/ 1509967 h 1688273"/>
              <a:gd name="connsiteX6" fmla="*/ 4239022 w 12096945"/>
              <a:gd name="connsiteY6" fmla="*/ 1165583 h 1688273"/>
              <a:gd name="connsiteX7" fmla="*/ 4424183 w 12096945"/>
              <a:gd name="connsiteY7" fmla="*/ 1175533 h 1688273"/>
              <a:gd name="connsiteX8" fmla="*/ 4592053 w 12096945"/>
              <a:gd name="connsiteY8" fmla="*/ 1518770 h 1688273"/>
              <a:gd name="connsiteX9" fmla="*/ 6721745 w 12096945"/>
              <a:gd name="connsiteY9" fmla="*/ 1510750 h 1688273"/>
              <a:gd name="connsiteX10" fmla="*/ 7261239 w 12096945"/>
              <a:gd name="connsiteY10" fmla="*/ 326445 h 1688273"/>
              <a:gd name="connsiteX11" fmla="*/ 7553122 w 12096945"/>
              <a:gd name="connsiteY11" fmla="*/ 329050 h 1688273"/>
              <a:gd name="connsiteX12" fmla="*/ 8007509 w 12096945"/>
              <a:gd name="connsiteY12" fmla="*/ 1522468 h 1688273"/>
              <a:gd name="connsiteX13" fmla="*/ 10489922 w 12096945"/>
              <a:gd name="connsiteY13" fmla="*/ 1490071 h 1688273"/>
              <a:gd name="connsiteX14" fmla="*/ 10611175 w 12096945"/>
              <a:gd name="connsiteY14" fmla="*/ 89669 h 1688273"/>
              <a:gd name="connsiteX15" fmla="*/ 11087542 w 12096945"/>
              <a:gd name="connsiteY15" fmla="*/ 298372 h 1688273"/>
              <a:gd name="connsiteX16" fmla="*/ 11206295 w 12096945"/>
              <a:gd name="connsiteY16" fmla="*/ 1580907 h 1688273"/>
              <a:gd name="connsiteX17" fmla="*/ 12096945 w 12096945"/>
              <a:gd name="connsiteY17" fmla="*/ 1604658 h 1688273"/>
              <a:gd name="connsiteX0" fmla="*/ 0 w 12096945"/>
              <a:gd name="connsiteY0" fmla="*/ 1494395 h 1688273"/>
              <a:gd name="connsiteX1" fmla="*/ 653142 w 12096945"/>
              <a:gd name="connsiteY1" fmla="*/ 1478196 h 1688273"/>
              <a:gd name="connsiteX2" fmla="*/ 987161 w 12096945"/>
              <a:gd name="connsiteY2" fmla="*/ 950943 h 1688273"/>
              <a:gd name="connsiteX3" fmla="*/ 1212845 w 12096945"/>
              <a:gd name="connsiteY3" fmla="*/ 944119 h 1688273"/>
              <a:gd name="connsiteX4" fmla="*/ 1500769 w 12096945"/>
              <a:gd name="connsiteY4" fmla="*/ 1497936 h 1688273"/>
              <a:gd name="connsiteX5" fmla="*/ 4004796 w 12096945"/>
              <a:gd name="connsiteY5" fmla="*/ 1509967 h 1688273"/>
              <a:gd name="connsiteX6" fmla="*/ 4239022 w 12096945"/>
              <a:gd name="connsiteY6" fmla="*/ 1165583 h 1688273"/>
              <a:gd name="connsiteX7" fmla="*/ 4424183 w 12096945"/>
              <a:gd name="connsiteY7" fmla="*/ 1175533 h 1688273"/>
              <a:gd name="connsiteX8" fmla="*/ 4592053 w 12096945"/>
              <a:gd name="connsiteY8" fmla="*/ 1518770 h 1688273"/>
              <a:gd name="connsiteX9" fmla="*/ 6721745 w 12096945"/>
              <a:gd name="connsiteY9" fmla="*/ 1510750 h 1688273"/>
              <a:gd name="connsiteX10" fmla="*/ 7261239 w 12096945"/>
              <a:gd name="connsiteY10" fmla="*/ 326445 h 1688273"/>
              <a:gd name="connsiteX11" fmla="*/ 7553122 w 12096945"/>
              <a:gd name="connsiteY11" fmla="*/ 329050 h 1688273"/>
              <a:gd name="connsiteX12" fmla="*/ 8007509 w 12096945"/>
              <a:gd name="connsiteY12" fmla="*/ 1522468 h 1688273"/>
              <a:gd name="connsiteX13" fmla="*/ 10489922 w 12096945"/>
              <a:gd name="connsiteY13" fmla="*/ 1490071 h 1688273"/>
              <a:gd name="connsiteX14" fmla="*/ 10611175 w 12096945"/>
              <a:gd name="connsiteY14" fmla="*/ 89669 h 1688273"/>
              <a:gd name="connsiteX15" fmla="*/ 11087542 w 12096945"/>
              <a:gd name="connsiteY15" fmla="*/ 298372 h 1688273"/>
              <a:gd name="connsiteX16" fmla="*/ 11206295 w 12096945"/>
              <a:gd name="connsiteY16" fmla="*/ 1580907 h 1688273"/>
              <a:gd name="connsiteX17" fmla="*/ 12096945 w 12096945"/>
              <a:gd name="connsiteY17" fmla="*/ 1604658 h 1688273"/>
              <a:gd name="connsiteX0" fmla="*/ 0 w 12096945"/>
              <a:gd name="connsiteY0" fmla="*/ 1494395 h 1688273"/>
              <a:gd name="connsiteX1" fmla="*/ 653142 w 12096945"/>
              <a:gd name="connsiteY1" fmla="*/ 1478196 h 1688273"/>
              <a:gd name="connsiteX2" fmla="*/ 987161 w 12096945"/>
              <a:gd name="connsiteY2" fmla="*/ 950943 h 1688273"/>
              <a:gd name="connsiteX3" fmla="*/ 1212845 w 12096945"/>
              <a:gd name="connsiteY3" fmla="*/ 944119 h 1688273"/>
              <a:gd name="connsiteX4" fmla="*/ 1500769 w 12096945"/>
              <a:gd name="connsiteY4" fmla="*/ 1497936 h 1688273"/>
              <a:gd name="connsiteX5" fmla="*/ 4004796 w 12096945"/>
              <a:gd name="connsiteY5" fmla="*/ 1509967 h 1688273"/>
              <a:gd name="connsiteX6" fmla="*/ 4239022 w 12096945"/>
              <a:gd name="connsiteY6" fmla="*/ 1165583 h 1688273"/>
              <a:gd name="connsiteX7" fmla="*/ 4424183 w 12096945"/>
              <a:gd name="connsiteY7" fmla="*/ 1175533 h 1688273"/>
              <a:gd name="connsiteX8" fmla="*/ 4592053 w 12096945"/>
              <a:gd name="connsiteY8" fmla="*/ 1518770 h 1688273"/>
              <a:gd name="connsiteX9" fmla="*/ 6721745 w 12096945"/>
              <a:gd name="connsiteY9" fmla="*/ 1510750 h 1688273"/>
              <a:gd name="connsiteX10" fmla="*/ 7261239 w 12096945"/>
              <a:gd name="connsiteY10" fmla="*/ 326445 h 1688273"/>
              <a:gd name="connsiteX11" fmla="*/ 7553122 w 12096945"/>
              <a:gd name="connsiteY11" fmla="*/ 329050 h 1688273"/>
              <a:gd name="connsiteX12" fmla="*/ 8007509 w 12096945"/>
              <a:gd name="connsiteY12" fmla="*/ 1522468 h 1688273"/>
              <a:gd name="connsiteX13" fmla="*/ 10489922 w 12096945"/>
              <a:gd name="connsiteY13" fmla="*/ 1490071 h 1688273"/>
              <a:gd name="connsiteX14" fmla="*/ 10611175 w 12096945"/>
              <a:gd name="connsiteY14" fmla="*/ 89669 h 1688273"/>
              <a:gd name="connsiteX15" fmla="*/ 11087542 w 12096945"/>
              <a:gd name="connsiteY15" fmla="*/ 298372 h 1688273"/>
              <a:gd name="connsiteX16" fmla="*/ 11206295 w 12096945"/>
              <a:gd name="connsiteY16" fmla="*/ 1580907 h 1688273"/>
              <a:gd name="connsiteX17" fmla="*/ 12096945 w 12096945"/>
              <a:gd name="connsiteY17" fmla="*/ 1604658 h 1688273"/>
              <a:gd name="connsiteX0" fmla="*/ 0 w 12096945"/>
              <a:gd name="connsiteY0" fmla="*/ 1494395 h 1688273"/>
              <a:gd name="connsiteX1" fmla="*/ 653142 w 12096945"/>
              <a:gd name="connsiteY1" fmla="*/ 1478196 h 1688273"/>
              <a:gd name="connsiteX2" fmla="*/ 987161 w 12096945"/>
              <a:gd name="connsiteY2" fmla="*/ 950943 h 1688273"/>
              <a:gd name="connsiteX3" fmla="*/ 1212845 w 12096945"/>
              <a:gd name="connsiteY3" fmla="*/ 944119 h 1688273"/>
              <a:gd name="connsiteX4" fmla="*/ 1500769 w 12096945"/>
              <a:gd name="connsiteY4" fmla="*/ 1497936 h 1688273"/>
              <a:gd name="connsiteX5" fmla="*/ 4004796 w 12096945"/>
              <a:gd name="connsiteY5" fmla="*/ 1509967 h 1688273"/>
              <a:gd name="connsiteX6" fmla="*/ 4239022 w 12096945"/>
              <a:gd name="connsiteY6" fmla="*/ 1165583 h 1688273"/>
              <a:gd name="connsiteX7" fmla="*/ 4424183 w 12096945"/>
              <a:gd name="connsiteY7" fmla="*/ 1175533 h 1688273"/>
              <a:gd name="connsiteX8" fmla="*/ 4592053 w 12096945"/>
              <a:gd name="connsiteY8" fmla="*/ 1518770 h 1688273"/>
              <a:gd name="connsiteX9" fmla="*/ 6721745 w 12096945"/>
              <a:gd name="connsiteY9" fmla="*/ 1510750 h 1688273"/>
              <a:gd name="connsiteX10" fmla="*/ 7261239 w 12096945"/>
              <a:gd name="connsiteY10" fmla="*/ 326445 h 1688273"/>
              <a:gd name="connsiteX11" fmla="*/ 7553122 w 12096945"/>
              <a:gd name="connsiteY11" fmla="*/ 329050 h 1688273"/>
              <a:gd name="connsiteX12" fmla="*/ 8007509 w 12096945"/>
              <a:gd name="connsiteY12" fmla="*/ 1522468 h 1688273"/>
              <a:gd name="connsiteX13" fmla="*/ 10489922 w 12096945"/>
              <a:gd name="connsiteY13" fmla="*/ 1490071 h 1688273"/>
              <a:gd name="connsiteX14" fmla="*/ 10611175 w 12096945"/>
              <a:gd name="connsiteY14" fmla="*/ 89669 h 1688273"/>
              <a:gd name="connsiteX15" fmla="*/ 11087542 w 12096945"/>
              <a:gd name="connsiteY15" fmla="*/ 298372 h 1688273"/>
              <a:gd name="connsiteX16" fmla="*/ 11206295 w 12096945"/>
              <a:gd name="connsiteY16" fmla="*/ 1580907 h 1688273"/>
              <a:gd name="connsiteX17" fmla="*/ 12096945 w 12096945"/>
              <a:gd name="connsiteY17" fmla="*/ 1604658 h 1688273"/>
              <a:gd name="connsiteX0" fmla="*/ 0 w 12096945"/>
              <a:gd name="connsiteY0" fmla="*/ 1494395 h 1688273"/>
              <a:gd name="connsiteX1" fmla="*/ 653142 w 12096945"/>
              <a:gd name="connsiteY1" fmla="*/ 1478196 h 1688273"/>
              <a:gd name="connsiteX2" fmla="*/ 987161 w 12096945"/>
              <a:gd name="connsiteY2" fmla="*/ 950943 h 1688273"/>
              <a:gd name="connsiteX3" fmla="*/ 1212845 w 12096945"/>
              <a:gd name="connsiteY3" fmla="*/ 944119 h 1688273"/>
              <a:gd name="connsiteX4" fmla="*/ 1500769 w 12096945"/>
              <a:gd name="connsiteY4" fmla="*/ 1497936 h 1688273"/>
              <a:gd name="connsiteX5" fmla="*/ 4004796 w 12096945"/>
              <a:gd name="connsiteY5" fmla="*/ 1509967 h 1688273"/>
              <a:gd name="connsiteX6" fmla="*/ 4239022 w 12096945"/>
              <a:gd name="connsiteY6" fmla="*/ 1165583 h 1688273"/>
              <a:gd name="connsiteX7" fmla="*/ 4424183 w 12096945"/>
              <a:gd name="connsiteY7" fmla="*/ 1175533 h 1688273"/>
              <a:gd name="connsiteX8" fmla="*/ 4592053 w 12096945"/>
              <a:gd name="connsiteY8" fmla="*/ 1518770 h 1688273"/>
              <a:gd name="connsiteX9" fmla="*/ 6721745 w 12096945"/>
              <a:gd name="connsiteY9" fmla="*/ 1510750 h 1688273"/>
              <a:gd name="connsiteX10" fmla="*/ 7261239 w 12096945"/>
              <a:gd name="connsiteY10" fmla="*/ 326445 h 1688273"/>
              <a:gd name="connsiteX11" fmla="*/ 7553122 w 12096945"/>
              <a:gd name="connsiteY11" fmla="*/ 329050 h 1688273"/>
              <a:gd name="connsiteX12" fmla="*/ 8007509 w 12096945"/>
              <a:gd name="connsiteY12" fmla="*/ 1522468 h 1688273"/>
              <a:gd name="connsiteX13" fmla="*/ 10489922 w 12096945"/>
              <a:gd name="connsiteY13" fmla="*/ 1490071 h 1688273"/>
              <a:gd name="connsiteX14" fmla="*/ 10611175 w 12096945"/>
              <a:gd name="connsiteY14" fmla="*/ 89669 h 1688273"/>
              <a:gd name="connsiteX15" fmla="*/ 11087542 w 12096945"/>
              <a:gd name="connsiteY15" fmla="*/ 298372 h 1688273"/>
              <a:gd name="connsiteX16" fmla="*/ 11206295 w 12096945"/>
              <a:gd name="connsiteY16" fmla="*/ 1580907 h 1688273"/>
              <a:gd name="connsiteX17" fmla="*/ 12096945 w 12096945"/>
              <a:gd name="connsiteY17" fmla="*/ 1604658 h 1688273"/>
              <a:gd name="connsiteX0" fmla="*/ 0 w 12096945"/>
              <a:gd name="connsiteY0" fmla="*/ 1495285 h 1689163"/>
              <a:gd name="connsiteX1" fmla="*/ 653142 w 12096945"/>
              <a:gd name="connsiteY1" fmla="*/ 1479086 h 1689163"/>
              <a:gd name="connsiteX2" fmla="*/ 987161 w 12096945"/>
              <a:gd name="connsiteY2" fmla="*/ 951833 h 1689163"/>
              <a:gd name="connsiteX3" fmla="*/ 1212845 w 12096945"/>
              <a:gd name="connsiteY3" fmla="*/ 945009 h 1689163"/>
              <a:gd name="connsiteX4" fmla="*/ 1500769 w 12096945"/>
              <a:gd name="connsiteY4" fmla="*/ 1498826 h 1689163"/>
              <a:gd name="connsiteX5" fmla="*/ 4004796 w 12096945"/>
              <a:gd name="connsiteY5" fmla="*/ 1510857 h 1689163"/>
              <a:gd name="connsiteX6" fmla="*/ 4239022 w 12096945"/>
              <a:gd name="connsiteY6" fmla="*/ 1166473 h 1689163"/>
              <a:gd name="connsiteX7" fmla="*/ 4424183 w 12096945"/>
              <a:gd name="connsiteY7" fmla="*/ 1176423 h 1689163"/>
              <a:gd name="connsiteX8" fmla="*/ 4592053 w 12096945"/>
              <a:gd name="connsiteY8" fmla="*/ 1519660 h 1689163"/>
              <a:gd name="connsiteX9" fmla="*/ 6721745 w 12096945"/>
              <a:gd name="connsiteY9" fmla="*/ 1511640 h 1689163"/>
              <a:gd name="connsiteX10" fmla="*/ 7261239 w 12096945"/>
              <a:gd name="connsiteY10" fmla="*/ 327335 h 1689163"/>
              <a:gd name="connsiteX11" fmla="*/ 7553122 w 12096945"/>
              <a:gd name="connsiteY11" fmla="*/ 329940 h 1689163"/>
              <a:gd name="connsiteX12" fmla="*/ 8007509 w 12096945"/>
              <a:gd name="connsiteY12" fmla="*/ 1523358 h 1689163"/>
              <a:gd name="connsiteX13" fmla="*/ 10505964 w 12096945"/>
              <a:gd name="connsiteY13" fmla="*/ 1502993 h 1689163"/>
              <a:gd name="connsiteX14" fmla="*/ 10611175 w 12096945"/>
              <a:gd name="connsiteY14" fmla="*/ 90559 h 1689163"/>
              <a:gd name="connsiteX15" fmla="*/ 11087542 w 12096945"/>
              <a:gd name="connsiteY15" fmla="*/ 299262 h 1689163"/>
              <a:gd name="connsiteX16" fmla="*/ 11206295 w 12096945"/>
              <a:gd name="connsiteY16" fmla="*/ 1581797 h 1689163"/>
              <a:gd name="connsiteX17" fmla="*/ 12096945 w 12096945"/>
              <a:gd name="connsiteY17" fmla="*/ 1605548 h 1689163"/>
              <a:gd name="connsiteX0" fmla="*/ 0 w 12096945"/>
              <a:gd name="connsiteY0" fmla="*/ 1495285 h 1689163"/>
              <a:gd name="connsiteX1" fmla="*/ 653142 w 12096945"/>
              <a:gd name="connsiteY1" fmla="*/ 1479086 h 1689163"/>
              <a:gd name="connsiteX2" fmla="*/ 987161 w 12096945"/>
              <a:gd name="connsiteY2" fmla="*/ 951833 h 1689163"/>
              <a:gd name="connsiteX3" fmla="*/ 1212845 w 12096945"/>
              <a:gd name="connsiteY3" fmla="*/ 945009 h 1689163"/>
              <a:gd name="connsiteX4" fmla="*/ 1500769 w 12096945"/>
              <a:gd name="connsiteY4" fmla="*/ 1498826 h 1689163"/>
              <a:gd name="connsiteX5" fmla="*/ 4004796 w 12096945"/>
              <a:gd name="connsiteY5" fmla="*/ 1510857 h 1689163"/>
              <a:gd name="connsiteX6" fmla="*/ 4239022 w 12096945"/>
              <a:gd name="connsiteY6" fmla="*/ 1166473 h 1689163"/>
              <a:gd name="connsiteX7" fmla="*/ 4424183 w 12096945"/>
              <a:gd name="connsiteY7" fmla="*/ 1176423 h 1689163"/>
              <a:gd name="connsiteX8" fmla="*/ 4592053 w 12096945"/>
              <a:gd name="connsiteY8" fmla="*/ 1519660 h 1689163"/>
              <a:gd name="connsiteX9" fmla="*/ 6721745 w 12096945"/>
              <a:gd name="connsiteY9" fmla="*/ 1511640 h 1689163"/>
              <a:gd name="connsiteX10" fmla="*/ 7261239 w 12096945"/>
              <a:gd name="connsiteY10" fmla="*/ 327335 h 1689163"/>
              <a:gd name="connsiteX11" fmla="*/ 7553122 w 12096945"/>
              <a:gd name="connsiteY11" fmla="*/ 329940 h 1689163"/>
              <a:gd name="connsiteX12" fmla="*/ 8007509 w 12096945"/>
              <a:gd name="connsiteY12" fmla="*/ 1523358 h 1689163"/>
              <a:gd name="connsiteX13" fmla="*/ 10505964 w 12096945"/>
              <a:gd name="connsiteY13" fmla="*/ 1502993 h 1689163"/>
              <a:gd name="connsiteX14" fmla="*/ 10611175 w 12096945"/>
              <a:gd name="connsiteY14" fmla="*/ 90559 h 1689163"/>
              <a:gd name="connsiteX15" fmla="*/ 11087542 w 12096945"/>
              <a:gd name="connsiteY15" fmla="*/ 299262 h 1689163"/>
              <a:gd name="connsiteX16" fmla="*/ 11206295 w 12096945"/>
              <a:gd name="connsiteY16" fmla="*/ 1581797 h 1689163"/>
              <a:gd name="connsiteX17" fmla="*/ 12096945 w 12096945"/>
              <a:gd name="connsiteY17" fmla="*/ 1605548 h 1689163"/>
              <a:gd name="connsiteX0" fmla="*/ 0 w 12096945"/>
              <a:gd name="connsiteY0" fmla="*/ 1495285 h 1689163"/>
              <a:gd name="connsiteX1" fmla="*/ 653142 w 12096945"/>
              <a:gd name="connsiteY1" fmla="*/ 1479086 h 1689163"/>
              <a:gd name="connsiteX2" fmla="*/ 987161 w 12096945"/>
              <a:gd name="connsiteY2" fmla="*/ 951833 h 1689163"/>
              <a:gd name="connsiteX3" fmla="*/ 1212845 w 12096945"/>
              <a:gd name="connsiteY3" fmla="*/ 945009 h 1689163"/>
              <a:gd name="connsiteX4" fmla="*/ 1500769 w 12096945"/>
              <a:gd name="connsiteY4" fmla="*/ 1498826 h 1689163"/>
              <a:gd name="connsiteX5" fmla="*/ 4004796 w 12096945"/>
              <a:gd name="connsiteY5" fmla="*/ 1510857 h 1689163"/>
              <a:gd name="connsiteX6" fmla="*/ 4239022 w 12096945"/>
              <a:gd name="connsiteY6" fmla="*/ 1166473 h 1689163"/>
              <a:gd name="connsiteX7" fmla="*/ 4424183 w 12096945"/>
              <a:gd name="connsiteY7" fmla="*/ 1176423 h 1689163"/>
              <a:gd name="connsiteX8" fmla="*/ 4592053 w 12096945"/>
              <a:gd name="connsiteY8" fmla="*/ 1519660 h 1689163"/>
              <a:gd name="connsiteX9" fmla="*/ 6721745 w 12096945"/>
              <a:gd name="connsiteY9" fmla="*/ 1511640 h 1689163"/>
              <a:gd name="connsiteX10" fmla="*/ 7261239 w 12096945"/>
              <a:gd name="connsiteY10" fmla="*/ 327335 h 1689163"/>
              <a:gd name="connsiteX11" fmla="*/ 7553122 w 12096945"/>
              <a:gd name="connsiteY11" fmla="*/ 329940 h 1689163"/>
              <a:gd name="connsiteX12" fmla="*/ 8007509 w 12096945"/>
              <a:gd name="connsiteY12" fmla="*/ 1523358 h 1689163"/>
              <a:gd name="connsiteX13" fmla="*/ 10505964 w 12096945"/>
              <a:gd name="connsiteY13" fmla="*/ 1502993 h 1689163"/>
              <a:gd name="connsiteX14" fmla="*/ 10611175 w 12096945"/>
              <a:gd name="connsiteY14" fmla="*/ 90559 h 1689163"/>
              <a:gd name="connsiteX15" fmla="*/ 11087542 w 12096945"/>
              <a:gd name="connsiteY15" fmla="*/ 299262 h 1689163"/>
              <a:gd name="connsiteX16" fmla="*/ 11206295 w 12096945"/>
              <a:gd name="connsiteY16" fmla="*/ 1581797 h 1689163"/>
              <a:gd name="connsiteX17" fmla="*/ 12096945 w 12096945"/>
              <a:gd name="connsiteY17" fmla="*/ 1605548 h 1689163"/>
              <a:gd name="connsiteX0" fmla="*/ 0 w 12096945"/>
              <a:gd name="connsiteY0" fmla="*/ 1485733 h 1679611"/>
              <a:gd name="connsiteX1" fmla="*/ 653142 w 12096945"/>
              <a:gd name="connsiteY1" fmla="*/ 1469534 h 1679611"/>
              <a:gd name="connsiteX2" fmla="*/ 987161 w 12096945"/>
              <a:gd name="connsiteY2" fmla="*/ 942281 h 1679611"/>
              <a:gd name="connsiteX3" fmla="*/ 1212845 w 12096945"/>
              <a:gd name="connsiteY3" fmla="*/ 935457 h 1679611"/>
              <a:gd name="connsiteX4" fmla="*/ 1500769 w 12096945"/>
              <a:gd name="connsiteY4" fmla="*/ 1489274 h 1679611"/>
              <a:gd name="connsiteX5" fmla="*/ 4004796 w 12096945"/>
              <a:gd name="connsiteY5" fmla="*/ 1501305 h 1679611"/>
              <a:gd name="connsiteX6" fmla="*/ 4239022 w 12096945"/>
              <a:gd name="connsiteY6" fmla="*/ 1156921 h 1679611"/>
              <a:gd name="connsiteX7" fmla="*/ 4424183 w 12096945"/>
              <a:gd name="connsiteY7" fmla="*/ 1166871 h 1679611"/>
              <a:gd name="connsiteX8" fmla="*/ 4592053 w 12096945"/>
              <a:gd name="connsiteY8" fmla="*/ 1510108 h 1679611"/>
              <a:gd name="connsiteX9" fmla="*/ 6721745 w 12096945"/>
              <a:gd name="connsiteY9" fmla="*/ 1502088 h 1679611"/>
              <a:gd name="connsiteX10" fmla="*/ 7261239 w 12096945"/>
              <a:gd name="connsiteY10" fmla="*/ 317783 h 1679611"/>
              <a:gd name="connsiteX11" fmla="*/ 7553122 w 12096945"/>
              <a:gd name="connsiteY11" fmla="*/ 320388 h 1679611"/>
              <a:gd name="connsiteX12" fmla="*/ 8007509 w 12096945"/>
              <a:gd name="connsiteY12" fmla="*/ 1513806 h 1679611"/>
              <a:gd name="connsiteX13" fmla="*/ 10505964 w 12096945"/>
              <a:gd name="connsiteY13" fmla="*/ 1493441 h 1679611"/>
              <a:gd name="connsiteX14" fmla="*/ 10799670 w 12096945"/>
              <a:gd name="connsiteY14" fmla="*/ 93039 h 1679611"/>
              <a:gd name="connsiteX15" fmla="*/ 11087542 w 12096945"/>
              <a:gd name="connsiteY15" fmla="*/ 289710 h 1679611"/>
              <a:gd name="connsiteX16" fmla="*/ 11206295 w 12096945"/>
              <a:gd name="connsiteY16" fmla="*/ 1572245 h 1679611"/>
              <a:gd name="connsiteX17" fmla="*/ 12096945 w 12096945"/>
              <a:gd name="connsiteY17" fmla="*/ 1595996 h 1679611"/>
              <a:gd name="connsiteX0" fmla="*/ 0 w 12096945"/>
              <a:gd name="connsiteY0" fmla="*/ 1536734 h 1740031"/>
              <a:gd name="connsiteX1" fmla="*/ 653142 w 12096945"/>
              <a:gd name="connsiteY1" fmla="*/ 1520535 h 1740031"/>
              <a:gd name="connsiteX2" fmla="*/ 987161 w 12096945"/>
              <a:gd name="connsiteY2" fmla="*/ 993282 h 1740031"/>
              <a:gd name="connsiteX3" fmla="*/ 1212845 w 12096945"/>
              <a:gd name="connsiteY3" fmla="*/ 986458 h 1740031"/>
              <a:gd name="connsiteX4" fmla="*/ 1500769 w 12096945"/>
              <a:gd name="connsiteY4" fmla="*/ 1540275 h 1740031"/>
              <a:gd name="connsiteX5" fmla="*/ 4004796 w 12096945"/>
              <a:gd name="connsiteY5" fmla="*/ 1552306 h 1740031"/>
              <a:gd name="connsiteX6" fmla="*/ 4239022 w 12096945"/>
              <a:gd name="connsiteY6" fmla="*/ 1207922 h 1740031"/>
              <a:gd name="connsiteX7" fmla="*/ 4424183 w 12096945"/>
              <a:gd name="connsiteY7" fmla="*/ 1217872 h 1740031"/>
              <a:gd name="connsiteX8" fmla="*/ 4592053 w 12096945"/>
              <a:gd name="connsiteY8" fmla="*/ 1561109 h 1740031"/>
              <a:gd name="connsiteX9" fmla="*/ 6721745 w 12096945"/>
              <a:gd name="connsiteY9" fmla="*/ 1553089 h 1740031"/>
              <a:gd name="connsiteX10" fmla="*/ 7261239 w 12096945"/>
              <a:gd name="connsiteY10" fmla="*/ 368784 h 1740031"/>
              <a:gd name="connsiteX11" fmla="*/ 7553122 w 12096945"/>
              <a:gd name="connsiteY11" fmla="*/ 371389 h 1740031"/>
              <a:gd name="connsiteX12" fmla="*/ 8007509 w 12096945"/>
              <a:gd name="connsiteY12" fmla="*/ 1564807 h 1740031"/>
              <a:gd name="connsiteX13" fmla="*/ 10505964 w 12096945"/>
              <a:gd name="connsiteY13" fmla="*/ 1544442 h 1740031"/>
              <a:gd name="connsiteX14" fmla="*/ 10799670 w 12096945"/>
              <a:gd name="connsiteY14" fmla="*/ 144040 h 1740031"/>
              <a:gd name="connsiteX15" fmla="*/ 11155721 w 12096945"/>
              <a:gd name="connsiteY15" fmla="*/ 212375 h 1740031"/>
              <a:gd name="connsiteX16" fmla="*/ 11206295 w 12096945"/>
              <a:gd name="connsiteY16" fmla="*/ 1623246 h 1740031"/>
              <a:gd name="connsiteX17" fmla="*/ 12096945 w 12096945"/>
              <a:gd name="connsiteY17" fmla="*/ 1646997 h 1740031"/>
              <a:gd name="connsiteX0" fmla="*/ 0 w 12096945"/>
              <a:gd name="connsiteY0" fmla="*/ 1533283 h 1695971"/>
              <a:gd name="connsiteX1" fmla="*/ 653142 w 12096945"/>
              <a:gd name="connsiteY1" fmla="*/ 1517084 h 1695971"/>
              <a:gd name="connsiteX2" fmla="*/ 987161 w 12096945"/>
              <a:gd name="connsiteY2" fmla="*/ 989831 h 1695971"/>
              <a:gd name="connsiteX3" fmla="*/ 1212845 w 12096945"/>
              <a:gd name="connsiteY3" fmla="*/ 983007 h 1695971"/>
              <a:gd name="connsiteX4" fmla="*/ 1500769 w 12096945"/>
              <a:gd name="connsiteY4" fmla="*/ 1536824 h 1695971"/>
              <a:gd name="connsiteX5" fmla="*/ 4004796 w 12096945"/>
              <a:gd name="connsiteY5" fmla="*/ 1548855 h 1695971"/>
              <a:gd name="connsiteX6" fmla="*/ 4239022 w 12096945"/>
              <a:gd name="connsiteY6" fmla="*/ 1204471 h 1695971"/>
              <a:gd name="connsiteX7" fmla="*/ 4424183 w 12096945"/>
              <a:gd name="connsiteY7" fmla="*/ 1214421 h 1695971"/>
              <a:gd name="connsiteX8" fmla="*/ 4592053 w 12096945"/>
              <a:gd name="connsiteY8" fmla="*/ 1557658 h 1695971"/>
              <a:gd name="connsiteX9" fmla="*/ 6721745 w 12096945"/>
              <a:gd name="connsiteY9" fmla="*/ 1549638 h 1695971"/>
              <a:gd name="connsiteX10" fmla="*/ 7261239 w 12096945"/>
              <a:gd name="connsiteY10" fmla="*/ 365333 h 1695971"/>
              <a:gd name="connsiteX11" fmla="*/ 7553122 w 12096945"/>
              <a:gd name="connsiteY11" fmla="*/ 367938 h 1695971"/>
              <a:gd name="connsiteX12" fmla="*/ 8007509 w 12096945"/>
              <a:gd name="connsiteY12" fmla="*/ 1561356 h 1695971"/>
              <a:gd name="connsiteX13" fmla="*/ 10505964 w 12096945"/>
              <a:gd name="connsiteY13" fmla="*/ 1540991 h 1695971"/>
              <a:gd name="connsiteX14" fmla="*/ 10799670 w 12096945"/>
              <a:gd name="connsiteY14" fmla="*/ 140589 h 1695971"/>
              <a:gd name="connsiteX15" fmla="*/ 11155721 w 12096945"/>
              <a:gd name="connsiteY15" fmla="*/ 208924 h 1695971"/>
              <a:gd name="connsiteX16" fmla="*/ 11458959 w 12096945"/>
              <a:gd name="connsiteY16" fmla="*/ 1555627 h 1695971"/>
              <a:gd name="connsiteX17" fmla="*/ 12096945 w 12096945"/>
              <a:gd name="connsiteY17" fmla="*/ 1643546 h 1695971"/>
              <a:gd name="connsiteX0" fmla="*/ 0 w 12096945"/>
              <a:gd name="connsiteY0" fmla="*/ 1539997 h 1702685"/>
              <a:gd name="connsiteX1" fmla="*/ 653142 w 12096945"/>
              <a:gd name="connsiteY1" fmla="*/ 1523798 h 1702685"/>
              <a:gd name="connsiteX2" fmla="*/ 987161 w 12096945"/>
              <a:gd name="connsiteY2" fmla="*/ 996545 h 1702685"/>
              <a:gd name="connsiteX3" fmla="*/ 1212845 w 12096945"/>
              <a:gd name="connsiteY3" fmla="*/ 989721 h 1702685"/>
              <a:gd name="connsiteX4" fmla="*/ 1500769 w 12096945"/>
              <a:gd name="connsiteY4" fmla="*/ 1543538 h 1702685"/>
              <a:gd name="connsiteX5" fmla="*/ 4004796 w 12096945"/>
              <a:gd name="connsiteY5" fmla="*/ 1555569 h 1702685"/>
              <a:gd name="connsiteX6" fmla="*/ 4239022 w 12096945"/>
              <a:gd name="connsiteY6" fmla="*/ 1211185 h 1702685"/>
              <a:gd name="connsiteX7" fmla="*/ 4424183 w 12096945"/>
              <a:gd name="connsiteY7" fmla="*/ 1221135 h 1702685"/>
              <a:gd name="connsiteX8" fmla="*/ 4592053 w 12096945"/>
              <a:gd name="connsiteY8" fmla="*/ 1564372 h 1702685"/>
              <a:gd name="connsiteX9" fmla="*/ 6721745 w 12096945"/>
              <a:gd name="connsiteY9" fmla="*/ 1556352 h 1702685"/>
              <a:gd name="connsiteX10" fmla="*/ 7261239 w 12096945"/>
              <a:gd name="connsiteY10" fmla="*/ 372047 h 1702685"/>
              <a:gd name="connsiteX11" fmla="*/ 7553122 w 12096945"/>
              <a:gd name="connsiteY11" fmla="*/ 374652 h 1702685"/>
              <a:gd name="connsiteX12" fmla="*/ 8007509 w 12096945"/>
              <a:gd name="connsiteY12" fmla="*/ 1568070 h 1702685"/>
              <a:gd name="connsiteX13" fmla="*/ 10505964 w 12096945"/>
              <a:gd name="connsiteY13" fmla="*/ 1547705 h 1702685"/>
              <a:gd name="connsiteX14" fmla="*/ 10799670 w 12096945"/>
              <a:gd name="connsiteY14" fmla="*/ 147303 h 1702685"/>
              <a:gd name="connsiteX15" fmla="*/ 11155721 w 12096945"/>
              <a:gd name="connsiteY15" fmla="*/ 215638 h 1702685"/>
              <a:gd name="connsiteX16" fmla="*/ 11458959 w 12096945"/>
              <a:gd name="connsiteY16" fmla="*/ 1562341 h 1702685"/>
              <a:gd name="connsiteX17" fmla="*/ 12096945 w 12096945"/>
              <a:gd name="connsiteY17" fmla="*/ 1650260 h 1702685"/>
              <a:gd name="connsiteX0" fmla="*/ 0 w 12096945"/>
              <a:gd name="connsiteY0" fmla="*/ 1555390 h 1721060"/>
              <a:gd name="connsiteX1" fmla="*/ 653142 w 12096945"/>
              <a:gd name="connsiteY1" fmla="*/ 1539191 h 1721060"/>
              <a:gd name="connsiteX2" fmla="*/ 987161 w 12096945"/>
              <a:gd name="connsiteY2" fmla="*/ 1011938 h 1721060"/>
              <a:gd name="connsiteX3" fmla="*/ 1212845 w 12096945"/>
              <a:gd name="connsiteY3" fmla="*/ 1005114 h 1721060"/>
              <a:gd name="connsiteX4" fmla="*/ 1500769 w 12096945"/>
              <a:gd name="connsiteY4" fmla="*/ 1558931 h 1721060"/>
              <a:gd name="connsiteX5" fmla="*/ 4004796 w 12096945"/>
              <a:gd name="connsiteY5" fmla="*/ 1570962 h 1721060"/>
              <a:gd name="connsiteX6" fmla="*/ 4239022 w 12096945"/>
              <a:gd name="connsiteY6" fmla="*/ 1226578 h 1721060"/>
              <a:gd name="connsiteX7" fmla="*/ 4424183 w 12096945"/>
              <a:gd name="connsiteY7" fmla="*/ 1236528 h 1721060"/>
              <a:gd name="connsiteX8" fmla="*/ 4592053 w 12096945"/>
              <a:gd name="connsiteY8" fmla="*/ 1579765 h 1721060"/>
              <a:gd name="connsiteX9" fmla="*/ 6721745 w 12096945"/>
              <a:gd name="connsiteY9" fmla="*/ 1571745 h 1721060"/>
              <a:gd name="connsiteX10" fmla="*/ 7261239 w 12096945"/>
              <a:gd name="connsiteY10" fmla="*/ 387440 h 1721060"/>
              <a:gd name="connsiteX11" fmla="*/ 7553122 w 12096945"/>
              <a:gd name="connsiteY11" fmla="*/ 390045 h 1721060"/>
              <a:gd name="connsiteX12" fmla="*/ 8007509 w 12096945"/>
              <a:gd name="connsiteY12" fmla="*/ 1583463 h 1721060"/>
              <a:gd name="connsiteX13" fmla="*/ 10505964 w 12096945"/>
              <a:gd name="connsiteY13" fmla="*/ 1563098 h 1721060"/>
              <a:gd name="connsiteX14" fmla="*/ 10799670 w 12096945"/>
              <a:gd name="connsiteY14" fmla="*/ 162696 h 1721060"/>
              <a:gd name="connsiteX15" fmla="*/ 11211868 w 12096945"/>
              <a:gd name="connsiteY15" fmla="*/ 186915 h 1721060"/>
              <a:gd name="connsiteX16" fmla="*/ 11458959 w 12096945"/>
              <a:gd name="connsiteY16" fmla="*/ 1577734 h 1721060"/>
              <a:gd name="connsiteX17" fmla="*/ 12096945 w 12096945"/>
              <a:gd name="connsiteY17" fmla="*/ 1665653 h 1721060"/>
              <a:gd name="connsiteX0" fmla="*/ 0 w 12096945"/>
              <a:gd name="connsiteY0" fmla="*/ 1546045 h 1711715"/>
              <a:gd name="connsiteX1" fmla="*/ 653142 w 12096945"/>
              <a:gd name="connsiteY1" fmla="*/ 1529846 h 1711715"/>
              <a:gd name="connsiteX2" fmla="*/ 987161 w 12096945"/>
              <a:gd name="connsiteY2" fmla="*/ 1002593 h 1711715"/>
              <a:gd name="connsiteX3" fmla="*/ 1212845 w 12096945"/>
              <a:gd name="connsiteY3" fmla="*/ 995769 h 1711715"/>
              <a:gd name="connsiteX4" fmla="*/ 1500769 w 12096945"/>
              <a:gd name="connsiteY4" fmla="*/ 1549586 h 1711715"/>
              <a:gd name="connsiteX5" fmla="*/ 4004796 w 12096945"/>
              <a:gd name="connsiteY5" fmla="*/ 1561617 h 1711715"/>
              <a:gd name="connsiteX6" fmla="*/ 4239022 w 12096945"/>
              <a:gd name="connsiteY6" fmla="*/ 1217233 h 1711715"/>
              <a:gd name="connsiteX7" fmla="*/ 4424183 w 12096945"/>
              <a:gd name="connsiteY7" fmla="*/ 1227183 h 1711715"/>
              <a:gd name="connsiteX8" fmla="*/ 4592053 w 12096945"/>
              <a:gd name="connsiteY8" fmla="*/ 1570420 h 1711715"/>
              <a:gd name="connsiteX9" fmla="*/ 6721745 w 12096945"/>
              <a:gd name="connsiteY9" fmla="*/ 1562400 h 1711715"/>
              <a:gd name="connsiteX10" fmla="*/ 7261239 w 12096945"/>
              <a:gd name="connsiteY10" fmla="*/ 378095 h 1711715"/>
              <a:gd name="connsiteX11" fmla="*/ 7553122 w 12096945"/>
              <a:gd name="connsiteY11" fmla="*/ 380700 h 1711715"/>
              <a:gd name="connsiteX12" fmla="*/ 8007509 w 12096945"/>
              <a:gd name="connsiteY12" fmla="*/ 1574118 h 1711715"/>
              <a:gd name="connsiteX13" fmla="*/ 10505964 w 12096945"/>
              <a:gd name="connsiteY13" fmla="*/ 1553753 h 1711715"/>
              <a:gd name="connsiteX14" fmla="*/ 10903943 w 12096945"/>
              <a:gd name="connsiteY14" fmla="*/ 169393 h 1711715"/>
              <a:gd name="connsiteX15" fmla="*/ 11211868 w 12096945"/>
              <a:gd name="connsiteY15" fmla="*/ 177570 h 1711715"/>
              <a:gd name="connsiteX16" fmla="*/ 11458959 w 12096945"/>
              <a:gd name="connsiteY16" fmla="*/ 1568389 h 1711715"/>
              <a:gd name="connsiteX17" fmla="*/ 12096945 w 12096945"/>
              <a:gd name="connsiteY17" fmla="*/ 1656308 h 1711715"/>
              <a:gd name="connsiteX0" fmla="*/ 0 w 12096945"/>
              <a:gd name="connsiteY0" fmla="*/ 1546045 h 1711715"/>
              <a:gd name="connsiteX1" fmla="*/ 653142 w 12096945"/>
              <a:gd name="connsiteY1" fmla="*/ 1529846 h 1711715"/>
              <a:gd name="connsiteX2" fmla="*/ 987161 w 12096945"/>
              <a:gd name="connsiteY2" fmla="*/ 1002593 h 1711715"/>
              <a:gd name="connsiteX3" fmla="*/ 1212845 w 12096945"/>
              <a:gd name="connsiteY3" fmla="*/ 995769 h 1711715"/>
              <a:gd name="connsiteX4" fmla="*/ 1500769 w 12096945"/>
              <a:gd name="connsiteY4" fmla="*/ 1549586 h 1711715"/>
              <a:gd name="connsiteX5" fmla="*/ 4004796 w 12096945"/>
              <a:gd name="connsiteY5" fmla="*/ 1561617 h 1711715"/>
              <a:gd name="connsiteX6" fmla="*/ 4239022 w 12096945"/>
              <a:gd name="connsiteY6" fmla="*/ 1217233 h 1711715"/>
              <a:gd name="connsiteX7" fmla="*/ 4424183 w 12096945"/>
              <a:gd name="connsiteY7" fmla="*/ 1227183 h 1711715"/>
              <a:gd name="connsiteX8" fmla="*/ 4592053 w 12096945"/>
              <a:gd name="connsiteY8" fmla="*/ 1570420 h 1711715"/>
              <a:gd name="connsiteX9" fmla="*/ 6721745 w 12096945"/>
              <a:gd name="connsiteY9" fmla="*/ 1562400 h 1711715"/>
              <a:gd name="connsiteX10" fmla="*/ 7261239 w 12096945"/>
              <a:gd name="connsiteY10" fmla="*/ 378095 h 1711715"/>
              <a:gd name="connsiteX11" fmla="*/ 7553122 w 12096945"/>
              <a:gd name="connsiteY11" fmla="*/ 380700 h 1711715"/>
              <a:gd name="connsiteX12" fmla="*/ 8007509 w 12096945"/>
              <a:gd name="connsiteY12" fmla="*/ 1574118 h 1711715"/>
              <a:gd name="connsiteX13" fmla="*/ 10505964 w 12096945"/>
              <a:gd name="connsiteY13" fmla="*/ 1553753 h 1711715"/>
              <a:gd name="connsiteX14" fmla="*/ 10903943 w 12096945"/>
              <a:gd name="connsiteY14" fmla="*/ 169393 h 1711715"/>
              <a:gd name="connsiteX15" fmla="*/ 11211868 w 12096945"/>
              <a:gd name="connsiteY15" fmla="*/ 177570 h 1711715"/>
              <a:gd name="connsiteX16" fmla="*/ 11458959 w 12096945"/>
              <a:gd name="connsiteY16" fmla="*/ 1568389 h 1711715"/>
              <a:gd name="connsiteX17" fmla="*/ 12096945 w 12096945"/>
              <a:gd name="connsiteY17" fmla="*/ 1656308 h 1711715"/>
              <a:gd name="connsiteX0" fmla="*/ 0 w 12096945"/>
              <a:gd name="connsiteY0" fmla="*/ 1546045 h 1711715"/>
              <a:gd name="connsiteX1" fmla="*/ 653142 w 12096945"/>
              <a:gd name="connsiteY1" fmla="*/ 1529846 h 1711715"/>
              <a:gd name="connsiteX2" fmla="*/ 987161 w 12096945"/>
              <a:gd name="connsiteY2" fmla="*/ 1002593 h 1711715"/>
              <a:gd name="connsiteX3" fmla="*/ 1212845 w 12096945"/>
              <a:gd name="connsiteY3" fmla="*/ 995769 h 1711715"/>
              <a:gd name="connsiteX4" fmla="*/ 1500769 w 12096945"/>
              <a:gd name="connsiteY4" fmla="*/ 1549586 h 1711715"/>
              <a:gd name="connsiteX5" fmla="*/ 4004796 w 12096945"/>
              <a:gd name="connsiteY5" fmla="*/ 1561617 h 1711715"/>
              <a:gd name="connsiteX6" fmla="*/ 4239022 w 12096945"/>
              <a:gd name="connsiteY6" fmla="*/ 1217233 h 1711715"/>
              <a:gd name="connsiteX7" fmla="*/ 4424183 w 12096945"/>
              <a:gd name="connsiteY7" fmla="*/ 1227183 h 1711715"/>
              <a:gd name="connsiteX8" fmla="*/ 4592053 w 12096945"/>
              <a:gd name="connsiteY8" fmla="*/ 1570420 h 1711715"/>
              <a:gd name="connsiteX9" fmla="*/ 6721745 w 12096945"/>
              <a:gd name="connsiteY9" fmla="*/ 1562400 h 1711715"/>
              <a:gd name="connsiteX10" fmla="*/ 7261239 w 12096945"/>
              <a:gd name="connsiteY10" fmla="*/ 378095 h 1711715"/>
              <a:gd name="connsiteX11" fmla="*/ 7553122 w 12096945"/>
              <a:gd name="connsiteY11" fmla="*/ 380700 h 1711715"/>
              <a:gd name="connsiteX12" fmla="*/ 8007509 w 12096945"/>
              <a:gd name="connsiteY12" fmla="*/ 1574118 h 1711715"/>
              <a:gd name="connsiteX13" fmla="*/ 10505964 w 12096945"/>
              <a:gd name="connsiteY13" fmla="*/ 1553753 h 1711715"/>
              <a:gd name="connsiteX14" fmla="*/ 10903943 w 12096945"/>
              <a:gd name="connsiteY14" fmla="*/ 169393 h 1711715"/>
              <a:gd name="connsiteX15" fmla="*/ 11255984 w 12096945"/>
              <a:gd name="connsiteY15" fmla="*/ 177570 h 1711715"/>
              <a:gd name="connsiteX16" fmla="*/ 11458959 w 12096945"/>
              <a:gd name="connsiteY16" fmla="*/ 1568389 h 1711715"/>
              <a:gd name="connsiteX17" fmla="*/ 12096945 w 12096945"/>
              <a:gd name="connsiteY17" fmla="*/ 1656308 h 1711715"/>
              <a:gd name="connsiteX0" fmla="*/ 0 w 12096945"/>
              <a:gd name="connsiteY0" fmla="*/ 1550643 h 1716313"/>
              <a:gd name="connsiteX1" fmla="*/ 653142 w 12096945"/>
              <a:gd name="connsiteY1" fmla="*/ 1534444 h 1716313"/>
              <a:gd name="connsiteX2" fmla="*/ 987161 w 12096945"/>
              <a:gd name="connsiteY2" fmla="*/ 1007191 h 1716313"/>
              <a:gd name="connsiteX3" fmla="*/ 1212845 w 12096945"/>
              <a:gd name="connsiteY3" fmla="*/ 1000367 h 1716313"/>
              <a:gd name="connsiteX4" fmla="*/ 1500769 w 12096945"/>
              <a:gd name="connsiteY4" fmla="*/ 1554184 h 1716313"/>
              <a:gd name="connsiteX5" fmla="*/ 4004796 w 12096945"/>
              <a:gd name="connsiteY5" fmla="*/ 1566215 h 1716313"/>
              <a:gd name="connsiteX6" fmla="*/ 4239022 w 12096945"/>
              <a:gd name="connsiteY6" fmla="*/ 1221831 h 1716313"/>
              <a:gd name="connsiteX7" fmla="*/ 4424183 w 12096945"/>
              <a:gd name="connsiteY7" fmla="*/ 1231781 h 1716313"/>
              <a:gd name="connsiteX8" fmla="*/ 4592053 w 12096945"/>
              <a:gd name="connsiteY8" fmla="*/ 1575018 h 1716313"/>
              <a:gd name="connsiteX9" fmla="*/ 6721745 w 12096945"/>
              <a:gd name="connsiteY9" fmla="*/ 1566998 h 1716313"/>
              <a:gd name="connsiteX10" fmla="*/ 7261239 w 12096945"/>
              <a:gd name="connsiteY10" fmla="*/ 382693 h 1716313"/>
              <a:gd name="connsiteX11" fmla="*/ 7553122 w 12096945"/>
              <a:gd name="connsiteY11" fmla="*/ 385298 h 1716313"/>
              <a:gd name="connsiteX12" fmla="*/ 8007509 w 12096945"/>
              <a:gd name="connsiteY12" fmla="*/ 1578716 h 1716313"/>
              <a:gd name="connsiteX13" fmla="*/ 10505964 w 12096945"/>
              <a:gd name="connsiteY13" fmla="*/ 1558351 h 1716313"/>
              <a:gd name="connsiteX14" fmla="*/ 10903943 w 12096945"/>
              <a:gd name="connsiteY14" fmla="*/ 173991 h 1716313"/>
              <a:gd name="connsiteX15" fmla="*/ 11255984 w 12096945"/>
              <a:gd name="connsiteY15" fmla="*/ 182168 h 1716313"/>
              <a:gd name="connsiteX16" fmla="*/ 11458959 w 12096945"/>
              <a:gd name="connsiteY16" fmla="*/ 1572987 h 1716313"/>
              <a:gd name="connsiteX17" fmla="*/ 12096945 w 12096945"/>
              <a:gd name="connsiteY17" fmla="*/ 1660906 h 1716313"/>
              <a:gd name="connsiteX0" fmla="*/ 0 w 12096945"/>
              <a:gd name="connsiteY0" fmla="*/ 1550643 h 1663010"/>
              <a:gd name="connsiteX1" fmla="*/ 653142 w 12096945"/>
              <a:gd name="connsiteY1" fmla="*/ 1534444 h 1663010"/>
              <a:gd name="connsiteX2" fmla="*/ 987161 w 12096945"/>
              <a:gd name="connsiteY2" fmla="*/ 1007191 h 1663010"/>
              <a:gd name="connsiteX3" fmla="*/ 1212845 w 12096945"/>
              <a:gd name="connsiteY3" fmla="*/ 1000367 h 1663010"/>
              <a:gd name="connsiteX4" fmla="*/ 1500769 w 12096945"/>
              <a:gd name="connsiteY4" fmla="*/ 1554184 h 1663010"/>
              <a:gd name="connsiteX5" fmla="*/ 4004796 w 12096945"/>
              <a:gd name="connsiteY5" fmla="*/ 1566215 h 1663010"/>
              <a:gd name="connsiteX6" fmla="*/ 4239022 w 12096945"/>
              <a:gd name="connsiteY6" fmla="*/ 1221831 h 1663010"/>
              <a:gd name="connsiteX7" fmla="*/ 4424183 w 12096945"/>
              <a:gd name="connsiteY7" fmla="*/ 1231781 h 1663010"/>
              <a:gd name="connsiteX8" fmla="*/ 4592053 w 12096945"/>
              <a:gd name="connsiteY8" fmla="*/ 1575018 h 1663010"/>
              <a:gd name="connsiteX9" fmla="*/ 6721745 w 12096945"/>
              <a:gd name="connsiteY9" fmla="*/ 1566998 h 1663010"/>
              <a:gd name="connsiteX10" fmla="*/ 7261239 w 12096945"/>
              <a:gd name="connsiteY10" fmla="*/ 382693 h 1663010"/>
              <a:gd name="connsiteX11" fmla="*/ 7553122 w 12096945"/>
              <a:gd name="connsiteY11" fmla="*/ 385298 h 1663010"/>
              <a:gd name="connsiteX12" fmla="*/ 8007509 w 12096945"/>
              <a:gd name="connsiteY12" fmla="*/ 1578716 h 1663010"/>
              <a:gd name="connsiteX13" fmla="*/ 10505964 w 12096945"/>
              <a:gd name="connsiteY13" fmla="*/ 1558351 h 1663010"/>
              <a:gd name="connsiteX14" fmla="*/ 10903943 w 12096945"/>
              <a:gd name="connsiteY14" fmla="*/ 173991 h 1663010"/>
              <a:gd name="connsiteX15" fmla="*/ 11255984 w 12096945"/>
              <a:gd name="connsiteY15" fmla="*/ 182168 h 1663010"/>
              <a:gd name="connsiteX16" fmla="*/ 11458959 w 12096945"/>
              <a:gd name="connsiteY16" fmla="*/ 1572987 h 1663010"/>
              <a:gd name="connsiteX17" fmla="*/ 12096945 w 12096945"/>
              <a:gd name="connsiteY17" fmla="*/ 1660906 h 1663010"/>
              <a:gd name="connsiteX0" fmla="*/ 0 w 12112987"/>
              <a:gd name="connsiteY0" fmla="*/ 1550643 h 1678125"/>
              <a:gd name="connsiteX1" fmla="*/ 653142 w 12112987"/>
              <a:gd name="connsiteY1" fmla="*/ 1534444 h 1678125"/>
              <a:gd name="connsiteX2" fmla="*/ 987161 w 12112987"/>
              <a:gd name="connsiteY2" fmla="*/ 1007191 h 1678125"/>
              <a:gd name="connsiteX3" fmla="*/ 1212845 w 12112987"/>
              <a:gd name="connsiteY3" fmla="*/ 1000367 h 1678125"/>
              <a:gd name="connsiteX4" fmla="*/ 1500769 w 12112987"/>
              <a:gd name="connsiteY4" fmla="*/ 1554184 h 1678125"/>
              <a:gd name="connsiteX5" fmla="*/ 4004796 w 12112987"/>
              <a:gd name="connsiteY5" fmla="*/ 1566215 h 1678125"/>
              <a:gd name="connsiteX6" fmla="*/ 4239022 w 12112987"/>
              <a:gd name="connsiteY6" fmla="*/ 1221831 h 1678125"/>
              <a:gd name="connsiteX7" fmla="*/ 4424183 w 12112987"/>
              <a:gd name="connsiteY7" fmla="*/ 1231781 h 1678125"/>
              <a:gd name="connsiteX8" fmla="*/ 4592053 w 12112987"/>
              <a:gd name="connsiteY8" fmla="*/ 1575018 h 1678125"/>
              <a:gd name="connsiteX9" fmla="*/ 6721745 w 12112987"/>
              <a:gd name="connsiteY9" fmla="*/ 1566998 h 1678125"/>
              <a:gd name="connsiteX10" fmla="*/ 7261239 w 12112987"/>
              <a:gd name="connsiteY10" fmla="*/ 382693 h 1678125"/>
              <a:gd name="connsiteX11" fmla="*/ 7553122 w 12112987"/>
              <a:gd name="connsiteY11" fmla="*/ 385298 h 1678125"/>
              <a:gd name="connsiteX12" fmla="*/ 8007509 w 12112987"/>
              <a:gd name="connsiteY12" fmla="*/ 1578716 h 1678125"/>
              <a:gd name="connsiteX13" fmla="*/ 10505964 w 12112987"/>
              <a:gd name="connsiteY13" fmla="*/ 1558351 h 1678125"/>
              <a:gd name="connsiteX14" fmla="*/ 10903943 w 12112987"/>
              <a:gd name="connsiteY14" fmla="*/ 173991 h 1678125"/>
              <a:gd name="connsiteX15" fmla="*/ 11255984 w 12112987"/>
              <a:gd name="connsiteY15" fmla="*/ 182168 h 1678125"/>
              <a:gd name="connsiteX16" fmla="*/ 11458959 w 12112987"/>
              <a:gd name="connsiteY16" fmla="*/ 1572987 h 1678125"/>
              <a:gd name="connsiteX17" fmla="*/ 12112987 w 12112987"/>
              <a:gd name="connsiteY17" fmla="*/ 1568664 h 1678125"/>
              <a:gd name="connsiteX0" fmla="*/ 0 w 12112987"/>
              <a:gd name="connsiteY0" fmla="*/ 1550643 h 1606959"/>
              <a:gd name="connsiteX1" fmla="*/ 653142 w 12112987"/>
              <a:gd name="connsiteY1" fmla="*/ 1534444 h 1606959"/>
              <a:gd name="connsiteX2" fmla="*/ 987161 w 12112987"/>
              <a:gd name="connsiteY2" fmla="*/ 1007191 h 1606959"/>
              <a:gd name="connsiteX3" fmla="*/ 1212845 w 12112987"/>
              <a:gd name="connsiteY3" fmla="*/ 1000367 h 1606959"/>
              <a:gd name="connsiteX4" fmla="*/ 1500769 w 12112987"/>
              <a:gd name="connsiteY4" fmla="*/ 1554184 h 1606959"/>
              <a:gd name="connsiteX5" fmla="*/ 4004796 w 12112987"/>
              <a:gd name="connsiteY5" fmla="*/ 1566215 h 1606959"/>
              <a:gd name="connsiteX6" fmla="*/ 4239022 w 12112987"/>
              <a:gd name="connsiteY6" fmla="*/ 1221831 h 1606959"/>
              <a:gd name="connsiteX7" fmla="*/ 4424183 w 12112987"/>
              <a:gd name="connsiteY7" fmla="*/ 1231781 h 1606959"/>
              <a:gd name="connsiteX8" fmla="*/ 4592053 w 12112987"/>
              <a:gd name="connsiteY8" fmla="*/ 1575018 h 1606959"/>
              <a:gd name="connsiteX9" fmla="*/ 6721745 w 12112987"/>
              <a:gd name="connsiteY9" fmla="*/ 1566998 h 1606959"/>
              <a:gd name="connsiteX10" fmla="*/ 7261239 w 12112987"/>
              <a:gd name="connsiteY10" fmla="*/ 382693 h 1606959"/>
              <a:gd name="connsiteX11" fmla="*/ 7553122 w 12112987"/>
              <a:gd name="connsiteY11" fmla="*/ 385298 h 1606959"/>
              <a:gd name="connsiteX12" fmla="*/ 8007509 w 12112987"/>
              <a:gd name="connsiteY12" fmla="*/ 1578716 h 1606959"/>
              <a:gd name="connsiteX13" fmla="*/ 10505964 w 12112987"/>
              <a:gd name="connsiteY13" fmla="*/ 1558351 h 1606959"/>
              <a:gd name="connsiteX14" fmla="*/ 10903943 w 12112987"/>
              <a:gd name="connsiteY14" fmla="*/ 173991 h 1606959"/>
              <a:gd name="connsiteX15" fmla="*/ 11255984 w 12112987"/>
              <a:gd name="connsiteY15" fmla="*/ 182168 h 1606959"/>
              <a:gd name="connsiteX16" fmla="*/ 11458959 w 12112987"/>
              <a:gd name="connsiteY16" fmla="*/ 1572987 h 1606959"/>
              <a:gd name="connsiteX17" fmla="*/ 12112987 w 12112987"/>
              <a:gd name="connsiteY17" fmla="*/ 1568664 h 1606959"/>
              <a:gd name="connsiteX0" fmla="*/ 0 w 12112987"/>
              <a:gd name="connsiteY0" fmla="*/ 1550643 h 1686776"/>
              <a:gd name="connsiteX1" fmla="*/ 653142 w 12112987"/>
              <a:gd name="connsiteY1" fmla="*/ 1534444 h 1686776"/>
              <a:gd name="connsiteX2" fmla="*/ 987161 w 12112987"/>
              <a:gd name="connsiteY2" fmla="*/ 1007191 h 1686776"/>
              <a:gd name="connsiteX3" fmla="*/ 1212845 w 12112987"/>
              <a:gd name="connsiteY3" fmla="*/ 1000367 h 1686776"/>
              <a:gd name="connsiteX4" fmla="*/ 1500769 w 12112987"/>
              <a:gd name="connsiteY4" fmla="*/ 1554184 h 1686776"/>
              <a:gd name="connsiteX5" fmla="*/ 4004796 w 12112987"/>
              <a:gd name="connsiteY5" fmla="*/ 1566215 h 1686776"/>
              <a:gd name="connsiteX6" fmla="*/ 4239022 w 12112987"/>
              <a:gd name="connsiteY6" fmla="*/ 1221831 h 1686776"/>
              <a:gd name="connsiteX7" fmla="*/ 4424183 w 12112987"/>
              <a:gd name="connsiteY7" fmla="*/ 1231781 h 1686776"/>
              <a:gd name="connsiteX8" fmla="*/ 4592053 w 12112987"/>
              <a:gd name="connsiteY8" fmla="*/ 1575018 h 1686776"/>
              <a:gd name="connsiteX9" fmla="*/ 6721745 w 12112987"/>
              <a:gd name="connsiteY9" fmla="*/ 1566998 h 1686776"/>
              <a:gd name="connsiteX10" fmla="*/ 7261239 w 12112987"/>
              <a:gd name="connsiteY10" fmla="*/ 382693 h 1686776"/>
              <a:gd name="connsiteX11" fmla="*/ 7553122 w 12112987"/>
              <a:gd name="connsiteY11" fmla="*/ 385298 h 1686776"/>
              <a:gd name="connsiteX12" fmla="*/ 8007509 w 12112987"/>
              <a:gd name="connsiteY12" fmla="*/ 1578716 h 1686776"/>
              <a:gd name="connsiteX13" fmla="*/ 10505964 w 12112987"/>
              <a:gd name="connsiteY13" fmla="*/ 1558351 h 1686776"/>
              <a:gd name="connsiteX14" fmla="*/ 10903943 w 12112987"/>
              <a:gd name="connsiteY14" fmla="*/ 173991 h 1686776"/>
              <a:gd name="connsiteX15" fmla="*/ 11255984 w 12112987"/>
              <a:gd name="connsiteY15" fmla="*/ 182168 h 1686776"/>
              <a:gd name="connsiteX16" fmla="*/ 11458959 w 12112987"/>
              <a:gd name="connsiteY16" fmla="*/ 1572987 h 1686776"/>
              <a:gd name="connsiteX17" fmla="*/ 12112987 w 12112987"/>
              <a:gd name="connsiteY17" fmla="*/ 1592727 h 1686776"/>
              <a:gd name="connsiteX0" fmla="*/ 0 w 12112987"/>
              <a:gd name="connsiteY0" fmla="*/ 1550643 h 1612347"/>
              <a:gd name="connsiteX1" fmla="*/ 653142 w 12112987"/>
              <a:gd name="connsiteY1" fmla="*/ 1534444 h 1612347"/>
              <a:gd name="connsiteX2" fmla="*/ 987161 w 12112987"/>
              <a:gd name="connsiteY2" fmla="*/ 1007191 h 1612347"/>
              <a:gd name="connsiteX3" fmla="*/ 1212845 w 12112987"/>
              <a:gd name="connsiteY3" fmla="*/ 1000367 h 1612347"/>
              <a:gd name="connsiteX4" fmla="*/ 1500769 w 12112987"/>
              <a:gd name="connsiteY4" fmla="*/ 1554184 h 1612347"/>
              <a:gd name="connsiteX5" fmla="*/ 4004796 w 12112987"/>
              <a:gd name="connsiteY5" fmla="*/ 1566215 h 1612347"/>
              <a:gd name="connsiteX6" fmla="*/ 4239022 w 12112987"/>
              <a:gd name="connsiteY6" fmla="*/ 1221831 h 1612347"/>
              <a:gd name="connsiteX7" fmla="*/ 4424183 w 12112987"/>
              <a:gd name="connsiteY7" fmla="*/ 1231781 h 1612347"/>
              <a:gd name="connsiteX8" fmla="*/ 4592053 w 12112987"/>
              <a:gd name="connsiteY8" fmla="*/ 1575018 h 1612347"/>
              <a:gd name="connsiteX9" fmla="*/ 6721745 w 12112987"/>
              <a:gd name="connsiteY9" fmla="*/ 1566998 h 1612347"/>
              <a:gd name="connsiteX10" fmla="*/ 7261239 w 12112987"/>
              <a:gd name="connsiteY10" fmla="*/ 382693 h 1612347"/>
              <a:gd name="connsiteX11" fmla="*/ 7553122 w 12112987"/>
              <a:gd name="connsiteY11" fmla="*/ 385298 h 1612347"/>
              <a:gd name="connsiteX12" fmla="*/ 8007509 w 12112987"/>
              <a:gd name="connsiteY12" fmla="*/ 1578716 h 1612347"/>
              <a:gd name="connsiteX13" fmla="*/ 10505964 w 12112987"/>
              <a:gd name="connsiteY13" fmla="*/ 1558351 h 1612347"/>
              <a:gd name="connsiteX14" fmla="*/ 10903943 w 12112987"/>
              <a:gd name="connsiteY14" fmla="*/ 173991 h 1612347"/>
              <a:gd name="connsiteX15" fmla="*/ 11255984 w 12112987"/>
              <a:gd name="connsiteY15" fmla="*/ 182168 h 1612347"/>
              <a:gd name="connsiteX16" fmla="*/ 11458959 w 12112987"/>
              <a:gd name="connsiteY16" fmla="*/ 1572987 h 1612347"/>
              <a:gd name="connsiteX17" fmla="*/ 12112987 w 12112987"/>
              <a:gd name="connsiteY17" fmla="*/ 1592727 h 1612347"/>
              <a:gd name="connsiteX0" fmla="*/ 0 w 12112987"/>
              <a:gd name="connsiteY0" fmla="*/ 1550643 h 1612347"/>
              <a:gd name="connsiteX1" fmla="*/ 653142 w 12112987"/>
              <a:gd name="connsiteY1" fmla="*/ 1534444 h 1612347"/>
              <a:gd name="connsiteX2" fmla="*/ 987161 w 12112987"/>
              <a:gd name="connsiteY2" fmla="*/ 1007191 h 1612347"/>
              <a:gd name="connsiteX3" fmla="*/ 1212845 w 12112987"/>
              <a:gd name="connsiteY3" fmla="*/ 1000367 h 1612347"/>
              <a:gd name="connsiteX4" fmla="*/ 1500769 w 12112987"/>
              <a:gd name="connsiteY4" fmla="*/ 1554184 h 1612347"/>
              <a:gd name="connsiteX5" fmla="*/ 4004796 w 12112987"/>
              <a:gd name="connsiteY5" fmla="*/ 1566215 h 1612347"/>
              <a:gd name="connsiteX6" fmla="*/ 4239022 w 12112987"/>
              <a:gd name="connsiteY6" fmla="*/ 1221831 h 1612347"/>
              <a:gd name="connsiteX7" fmla="*/ 4424183 w 12112987"/>
              <a:gd name="connsiteY7" fmla="*/ 1231781 h 1612347"/>
              <a:gd name="connsiteX8" fmla="*/ 4592053 w 12112987"/>
              <a:gd name="connsiteY8" fmla="*/ 1575018 h 1612347"/>
              <a:gd name="connsiteX9" fmla="*/ 6721745 w 12112987"/>
              <a:gd name="connsiteY9" fmla="*/ 1566998 h 1612347"/>
              <a:gd name="connsiteX10" fmla="*/ 7261239 w 12112987"/>
              <a:gd name="connsiteY10" fmla="*/ 382693 h 1612347"/>
              <a:gd name="connsiteX11" fmla="*/ 7553122 w 12112987"/>
              <a:gd name="connsiteY11" fmla="*/ 385298 h 1612347"/>
              <a:gd name="connsiteX12" fmla="*/ 8007509 w 12112987"/>
              <a:gd name="connsiteY12" fmla="*/ 1578716 h 1612347"/>
              <a:gd name="connsiteX13" fmla="*/ 10505964 w 12112987"/>
              <a:gd name="connsiteY13" fmla="*/ 1558351 h 1612347"/>
              <a:gd name="connsiteX14" fmla="*/ 10903943 w 12112987"/>
              <a:gd name="connsiteY14" fmla="*/ 173991 h 1612347"/>
              <a:gd name="connsiteX15" fmla="*/ 11255984 w 12112987"/>
              <a:gd name="connsiteY15" fmla="*/ 182168 h 1612347"/>
              <a:gd name="connsiteX16" fmla="*/ 11531148 w 12112987"/>
              <a:gd name="connsiteY16" fmla="*/ 1572987 h 1612347"/>
              <a:gd name="connsiteX17" fmla="*/ 12112987 w 12112987"/>
              <a:gd name="connsiteY17" fmla="*/ 1592727 h 1612347"/>
              <a:gd name="connsiteX0" fmla="*/ 0 w 12112987"/>
              <a:gd name="connsiteY0" fmla="*/ 1551132 h 1617394"/>
              <a:gd name="connsiteX1" fmla="*/ 653142 w 12112987"/>
              <a:gd name="connsiteY1" fmla="*/ 1534933 h 1617394"/>
              <a:gd name="connsiteX2" fmla="*/ 987161 w 12112987"/>
              <a:gd name="connsiteY2" fmla="*/ 1007680 h 1617394"/>
              <a:gd name="connsiteX3" fmla="*/ 1212845 w 12112987"/>
              <a:gd name="connsiteY3" fmla="*/ 1000856 h 1617394"/>
              <a:gd name="connsiteX4" fmla="*/ 1500769 w 12112987"/>
              <a:gd name="connsiteY4" fmla="*/ 1554673 h 1617394"/>
              <a:gd name="connsiteX5" fmla="*/ 4004796 w 12112987"/>
              <a:gd name="connsiteY5" fmla="*/ 1566704 h 1617394"/>
              <a:gd name="connsiteX6" fmla="*/ 4239022 w 12112987"/>
              <a:gd name="connsiteY6" fmla="*/ 1222320 h 1617394"/>
              <a:gd name="connsiteX7" fmla="*/ 4424183 w 12112987"/>
              <a:gd name="connsiteY7" fmla="*/ 1232270 h 1617394"/>
              <a:gd name="connsiteX8" fmla="*/ 4592053 w 12112987"/>
              <a:gd name="connsiteY8" fmla="*/ 1575507 h 1617394"/>
              <a:gd name="connsiteX9" fmla="*/ 6721745 w 12112987"/>
              <a:gd name="connsiteY9" fmla="*/ 1567487 h 1617394"/>
              <a:gd name="connsiteX10" fmla="*/ 7261239 w 12112987"/>
              <a:gd name="connsiteY10" fmla="*/ 383182 h 1617394"/>
              <a:gd name="connsiteX11" fmla="*/ 7553122 w 12112987"/>
              <a:gd name="connsiteY11" fmla="*/ 385787 h 1617394"/>
              <a:gd name="connsiteX12" fmla="*/ 8007509 w 12112987"/>
              <a:gd name="connsiteY12" fmla="*/ 1579205 h 1617394"/>
              <a:gd name="connsiteX13" fmla="*/ 10505964 w 12112987"/>
              <a:gd name="connsiteY13" fmla="*/ 1558840 h 1617394"/>
              <a:gd name="connsiteX14" fmla="*/ 10903943 w 12112987"/>
              <a:gd name="connsiteY14" fmla="*/ 174480 h 1617394"/>
              <a:gd name="connsiteX15" fmla="*/ 11255984 w 12112987"/>
              <a:gd name="connsiteY15" fmla="*/ 182657 h 1617394"/>
              <a:gd name="connsiteX16" fmla="*/ 11731674 w 12112987"/>
              <a:gd name="connsiteY16" fmla="*/ 1581497 h 1617394"/>
              <a:gd name="connsiteX17" fmla="*/ 12112987 w 12112987"/>
              <a:gd name="connsiteY17" fmla="*/ 1593216 h 1617394"/>
              <a:gd name="connsiteX0" fmla="*/ 0 w 12112987"/>
              <a:gd name="connsiteY0" fmla="*/ 1546540 h 1669429"/>
              <a:gd name="connsiteX1" fmla="*/ 653142 w 12112987"/>
              <a:gd name="connsiteY1" fmla="*/ 1530341 h 1669429"/>
              <a:gd name="connsiteX2" fmla="*/ 987161 w 12112987"/>
              <a:gd name="connsiteY2" fmla="*/ 1003088 h 1669429"/>
              <a:gd name="connsiteX3" fmla="*/ 1212845 w 12112987"/>
              <a:gd name="connsiteY3" fmla="*/ 996264 h 1669429"/>
              <a:gd name="connsiteX4" fmla="*/ 1500769 w 12112987"/>
              <a:gd name="connsiteY4" fmla="*/ 1550081 h 1669429"/>
              <a:gd name="connsiteX5" fmla="*/ 4004796 w 12112987"/>
              <a:gd name="connsiteY5" fmla="*/ 1562112 h 1669429"/>
              <a:gd name="connsiteX6" fmla="*/ 4239022 w 12112987"/>
              <a:gd name="connsiteY6" fmla="*/ 1217728 h 1669429"/>
              <a:gd name="connsiteX7" fmla="*/ 4424183 w 12112987"/>
              <a:gd name="connsiteY7" fmla="*/ 1227678 h 1669429"/>
              <a:gd name="connsiteX8" fmla="*/ 4592053 w 12112987"/>
              <a:gd name="connsiteY8" fmla="*/ 1570915 h 1669429"/>
              <a:gd name="connsiteX9" fmla="*/ 6721745 w 12112987"/>
              <a:gd name="connsiteY9" fmla="*/ 1562895 h 1669429"/>
              <a:gd name="connsiteX10" fmla="*/ 7261239 w 12112987"/>
              <a:gd name="connsiteY10" fmla="*/ 378590 h 1669429"/>
              <a:gd name="connsiteX11" fmla="*/ 7553122 w 12112987"/>
              <a:gd name="connsiteY11" fmla="*/ 381195 h 1669429"/>
              <a:gd name="connsiteX12" fmla="*/ 8007509 w 12112987"/>
              <a:gd name="connsiteY12" fmla="*/ 1574613 h 1669429"/>
              <a:gd name="connsiteX13" fmla="*/ 10377627 w 12112987"/>
              <a:gd name="connsiteY13" fmla="*/ 1554248 h 1669429"/>
              <a:gd name="connsiteX14" fmla="*/ 10903943 w 12112987"/>
              <a:gd name="connsiteY14" fmla="*/ 169888 h 1669429"/>
              <a:gd name="connsiteX15" fmla="*/ 11255984 w 12112987"/>
              <a:gd name="connsiteY15" fmla="*/ 178065 h 1669429"/>
              <a:gd name="connsiteX16" fmla="*/ 11731674 w 12112987"/>
              <a:gd name="connsiteY16" fmla="*/ 1576905 h 1669429"/>
              <a:gd name="connsiteX17" fmla="*/ 12112987 w 12112987"/>
              <a:gd name="connsiteY17" fmla="*/ 1588624 h 1669429"/>
              <a:gd name="connsiteX0" fmla="*/ 0 w 12112987"/>
              <a:gd name="connsiteY0" fmla="*/ 1546540 h 1612802"/>
              <a:gd name="connsiteX1" fmla="*/ 653142 w 12112987"/>
              <a:gd name="connsiteY1" fmla="*/ 1530341 h 1612802"/>
              <a:gd name="connsiteX2" fmla="*/ 987161 w 12112987"/>
              <a:gd name="connsiteY2" fmla="*/ 1003088 h 1612802"/>
              <a:gd name="connsiteX3" fmla="*/ 1212845 w 12112987"/>
              <a:gd name="connsiteY3" fmla="*/ 996264 h 1612802"/>
              <a:gd name="connsiteX4" fmla="*/ 1500769 w 12112987"/>
              <a:gd name="connsiteY4" fmla="*/ 1550081 h 1612802"/>
              <a:gd name="connsiteX5" fmla="*/ 4004796 w 12112987"/>
              <a:gd name="connsiteY5" fmla="*/ 1562112 h 1612802"/>
              <a:gd name="connsiteX6" fmla="*/ 4239022 w 12112987"/>
              <a:gd name="connsiteY6" fmla="*/ 1217728 h 1612802"/>
              <a:gd name="connsiteX7" fmla="*/ 4424183 w 12112987"/>
              <a:gd name="connsiteY7" fmla="*/ 1227678 h 1612802"/>
              <a:gd name="connsiteX8" fmla="*/ 4592053 w 12112987"/>
              <a:gd name="connsiteY8" fmla="*/ 1570915 h 1612802"/>
              <a:gd name="connsiteX9" fmla="*/ 6721745 w 12112987"/>
              <a:gd name="connsiteY9" fmla="*/ 1562895 h 1612802"/>
              <a:gd name="connsiteX10" fmla="*/ 7261239 w 12112987"/>
              <a:gd name="connsiteY10" fmla="*/ 378590 h 1612802"/>
              <a:gd name="connsiteX11" fmla="*/ 7553122 w 12112987"/>
              <a:gd name="connsiteY11" fmla="*/ 381195 h 1612802"/>
              <a:gd name="connsiteX12" fmla="*/ 8007509 w 12112987"/>
              <a:gd name="connsiteY12" fmla="*/ 1574613 h 1612802"/>
              <a:gd name="connsiteX13" fmla="*/ 10377627 w 12112987"/>
              <a:gd name="connsiteY13" fmla="*/ 1554248 h 1612802"/>
              <a:gd name="connsiteX14" fmla="*/ 10903943 w 12112987"/>
              <a:gd name="connsiteY14" fmla="*/ 169888 h 1612802"/>
              <a:gd name="connsiteX15" fmla="*/ 11255984 w 12112987"/>
              <a:gd name="connsiteY15" fmla="*/ 178065 h 1612802"/>
              <a:gd name="connsiteX16" fmla="*/ 11731674 w 12112987"/>
              <a:gd name="connsiteY16" fmla="*/ 1576905 h 1612802"/>
              <a:gd name="connsiteX17" fmla="*/ 12112987 w 12112987"/>
              <a:gd name="connsiteY17" fmla="*/ 1588624 h 1612802"/>
              <a:gd name="connsiteX0" fmla="*/ 0 w 12112987"/>
              <a:gd name="connsiteY0" fmla="*/ 1546540 h 1604534"/>
              <a:gd name="connsiteX1" fmla="*/ 653142 w 12112987"/>
              <a:gd name="connsiteY1" fmla="*/ 1530341 h 1604534"/>
              <a:gd name="connsiteX2" fmla="*/ 987161 w 12112987"/>
              <a:gd name="connsiteY2" fmla="*/ 1003088 h 1604534"/>
              <a:gd name="connsiteX3" fmla="*/ 1212845 w 12112987"/>
              <a:gd name="connsiteY3" fmla="*/ 996264 h 1604534"/>
              <a:gd name="connsiteX4" fmla="*/ 1500769 w 12112987"/>
              <a:gd name="connsiteY4" fmla="*/ 1550081 h 1604534"/>
              <a:gd name="connsiteX5" fmla="*/ 4004796 w 12112987"/>
              <a:gd name="connsiteY5" fmla="*/ 1562112 h 1604534"/>
              <a:gd name="connsiteX6" fmla="*/ 4239022 w 12112987"/>
              <a:gd name="connsiteY6" fmla="*/ 1217728 h 1604534"/>
              <a:gd name="connsiteX7" fmla="*/ 4424183 w 12112987"/>
              <a:gd name="connsiteY7" fmla="*/ 1227678 h 1604534"/>
              <a:gd name="connsiteX8" fmla="*/ 4592053 w 12112987"/>
              <a:gd name="connsiteY8" fmla="*/ 1570915 h 1604534"/>
              <a:gd name="connsiteX9" fmla="*/ 6721745 w 12112987"/>
              <a:gd name="connsiteY9" fmla="*/ 1562895 h 1604534"/>
              <a:gd name="connsiteX10" fmla="*/ 7261239 w 12112987"/>
              <a:gd name="connsiteY10" fmla="*/ 378590 h 1604534"/>
              <a:gd name="connsiteX11" fmla="*/ 7553122 w 12112987"/>
              <a:gd name="connsiteY11" fmla="*/ 381195 h 1604534"/>
              <a:gd name="connsiteX12" fmla="*/ 8007509 w 12112987"/>
              <a:gd name="connsiteY12" fmla="*/ 1574613 h 1604534"/>
              <a:gd name="connsiteX13" fmla="*/ 10377627 w 12112987"/>
              <a:gd name="connsiteY13" fmla="*/ 1554248 h 1604534"/>
              <a:gd name="connsiteX14" fmla="*/ 10903943 w 12112987"/>
              <a:gd name="connsiteY14" fmla="*/ 169888 h 1604534"/>
              <a:gd name="connsiteX15" fmla="*/ 11255984 w 12112987"/>
              <a:gd name="connsiteY15" fmla="*/ 178065 h 1604534"/>
              <a:gd name="connsiteX16" fmla="*/ 11731674 w 12112987"/>
              <a:gd name="connsiteY16" fmla="*/ 1576905 h 1604534"/>
              <a:gd name="connsiteX17" fmla="*/ 12112987 w 12112987"/>
              <a:gd name="connsiteY17" fmla="*/ 1588624 h 1604534"/>
              <a:gd name="connsiteX0" fmla="*/ 0 w 12112987"/>
              <a:gd name="connsiteY0" fmla="*/ 1546540 h 1604534"/>
              <a:gd name="connsiteX1" fmla="*/ 653142 w 12112987"/>
              <a:gd name="connsiteY1" fmla="*/ 1530341 h 1604534"/>
              <a:gd name="connsiteX2" fmla="*/ 987161 w 12112987"/>
              <a:gd name="connsiteY2" fmla="*/ 1003088 h 1604534"/>
              <a:gd name="connsiteX3" fmla="*/ 1212845 w 12112987"/>
              <a:gd name="connsiteY3" fmla="*/ 996264 h 1604534"/>
              <a:gd name="connsiteX4" fmla="*/ 1500769 w 12112987"/>
              <a:gd name="connsiteY4" fmla="*/ 1550081 h 1604534"/>
              <a:gd name="connsiteX5" fmla="*/ 4004796 w 12112987"/>
              <a:gd name="connsiteY5" fmla="*/ 1562112 h 1604534"/>
              <a:gd name="connsiteX6" fmla="*/ 4239022 w 12112987"/>
              <a:gd name="connsiteY6" fmla="*/ 1217728 h 1604534"/>
              <a:gd name="connsiteX7" fmla="*/ 4424183 w 12112987"/>
              <a:gd name="connsiteY7" fmla="*/ 1227678 h 1604534"/>
              <a:gd name="connsiteX8" fmla="*/ 4592053 w 12112987"/>
              <a:gd name="connsiteY8" fmla="*/ 1570915 h 1604534"/>
              <a:gd name="connsiteX9" fmla="*/ 6721745 w 12112987"/>
              <a:gd name="connsiteY9" fmla="*/ 1562895 h 1604534"/>
              <a:gd name="connsiteX10" fmla="*/ 7261239 w 12112987"/>
              <a:gd name="connsiteY10" fmla="*/ 378590 h 1604534"/>
              <a:gd name="connsiteX11" fmla="*/ 7553122 w 12112987"/>
              <a:gd name="connsiteY11" fmla="*/ 381195 h 1604534"/>
              <a:gd name="connsiteX12" fmla="*/ 8007509 w 12112987"/>
              <a:gd name="connsiteY12" fmla="*/ 1574613 h 1604534"/>
              <a:gd name="connsiteX13" fmla="*/ 10377627 w 12112987"/>
              <a:gd name="connsiteY13" fmla="*/ 1554248 h 1604534"/>
              <a:gd name="connsiteX14" fmla="*/ 10903943 w 12112987"/>
              <a:gd name="connsiteY14" fmla="*/ 169888 h 1604534"/>
              <a:gd name="connsiteX15" fmla="*/ 11255984 w 12112987"/>
              <a:gd name="connsiteY15" fmla="*/ 178065 h 1604534"/>
              <a:gd name="connsiteX16" fmla="*/ 11731674 w 12112987"/>
              <a:gd name="connsiteY16" fmla="*/ 1576905 h 1604534"/>
              <a:gd name="connsiteX17" fmla="*/ 12112987 w 12112987"/>
              <a:gd name="connsiteY17" fmla="*/ 1588624 h 1604534"/>
              <a:gd name="connsiteX0" fmla="*/ 0 w 12112987"/>
              <a:gd name="connsiteY0" fmla="*/ 1546540 h 1604534"/>
              <a:gd name="connsiteX1" fmla="*/ 653142 w 12112987"/>
              <a:gd name="connsiteY1" fmla="*/ 1530341 h 1604534"/>
              <a:gd name="connsiteX2" fmla="*/ 987161 w 12112987"/>
              <a:gd name="connsiteY2" fmla="*/ 1003088 h 1604534"/>
              <a:gd name="connsiteX3" fmla="*/ 1212845 w 12112987"/>
              <a:gd name="connsiteY3" fmla="*/ 996264 h 1604534"/>
              <a:gd name="connsiteX4" fmla="*/ 1500769 w 12112987"/>
              <a:gd name="connsiteY4" fmla="*/ 1550081 h 1604534"/>
              <a:gd name="connsiteX5" fmla="*/ 4004796 w 12112987"/>
              <a:gd name="connsiteY5" fmla="*/ 1562112 h 1604534"/>
              <a:gd name="connsiteX6" fmla="*/ 4239022 w 12112987"/>
              <a:gd name="connsiteY6" fmla="*/ 1217728 h 1604534"/>
              <a:gd name="connsiteX7" fmla="*/ 4424183 w 12112987"/>
              <a:gd name="connsiteY7" fmla="*/ 1227678 h 1604534"/>
              <a:gd name="connsiteX8" fmla="*/ 4592053 w 12112987"/>
              <a:gd name="connsiteY8" fmla="*/ 1570915 h 1604534"/>
              <a:gd name="connsiteX9" fmla="*/ 6721745 w 12112987"/>
              <a:gd name="connsiteY9" fmla="*/ 1562895 h 1604534"/>
              <a:gd name="connsiteX10" fmla="*/ 7261239 w 12112987"/>
              <a:gd name="connsiteY10" fmla="*/ 378590 h 1604534"/>
              <a:gd name="connsiteX11" fmla="*/ 7553122 w 12112987"/>
              <a:gd name="connsiteY11" fmla="*/ 381195 h 1604534"/>
              <a:gd name="connsiteX12" fmla="*/ 8007509 w 12112987"/>
              <a:gd name="connsiteY12" fmla="*/ 1574613 h 1604534"/>
              <a:gd name="connsiteX13" fmla="*/ 10377627 w 12112987"/>
              <a:gd name="connsiteY13" fmla="*/ 1554248 h 1604534"/>
              <a:gd name="connsiteX14" fmla="*/ 10903943 w 12112987"/>
              <a:gd name="connsiteY14" fmla="*/ 169888 h 1604534"/>
              <a:gd name="connsiteX15" fmla="*/ 11255984 w 12112987"/>
              <a:gd name="connsiteY15" fmla="*/ 178065 h 1604534"/>
              <a:gd name="connsiteX16" fmla="*/ 11731674 w 12112987"/>
              <a:gd name="connsiteY16" fmla="*/ 1576905 h 1604534"/>
              <a:gd name="connsiteX17" fmla="*/ 12112987 w 12112987"/>
              <a:gd name="connsiteY17" fmla="*/ 1588624 h 1604534"/>
              <a:gd name="connsiteX0" fmla="*/ 0 w 12112987"/>
              <a:gd name="connsiteY0" fmla="*/ 1560467 h 1618461"/>
              <a:gd name="connsiteX1" fmla="*/ 653142 w 12112987"/>
              <a:gd name="connsiteY1" fmla="*/ 1544268 h 1618461"/>
              <a:gd name="connsiteX2" fmla="*/ 987161 w 12112987"/>
              <a:gd name="connsiteY2" fmla="*/ 1017015 h 1618461"/>
              <a:gd name="connsiteX3" fmla="*/ 1212845 w 12112987"/>
              <a:gd name="connsiteY3" fmla="*/ 1010191 h 1618461"/>
              <a:gd name="connsiteX4" fmla="*/ 1500769 w 12112987"/>
              <a:gd name="connsiteY4" fmla="*/ 1564008 h 1618461"/>
              <a:gd name="connsiteX5" fmla="*/ 4004796 w 12112987"/>
              <a:gd name="connsiteY5" fmla="*/ 1576039 h 1618461"/>
              <a:gd name="connsiteX6" fmla="*/ 4239022 w 12112987"/>
              <a:gd name="connsiteY6" fmla="*/ 1231655 h 1618461"/>
              <a:gd name="connsiteX7" fmla="*/ 4424183 w 12112987"/>
              <a:gd name="connsiteY7" fmla="*/ 1241605 h 1618461"/>
              <a:gd name="connsiteX8" fmla="*/ 4592053 w 12112987"/>
              <a:gd name="connsiteY8" fmla="*/ 1584842 h 1618461"/>
              <a:gd name="connsiteX9" fmla="*/ 6721745 w 12112987"/>
              <a:gd name="connsiteY9" fmla="*/ 1576822 h 1618461"/>
              <a:gd name="connsiteX10" fmla="*/ 7261239 w 12112987"/>
              <a:gd name="connsiteY10" fmla="*/ 392517 h 1618461"/>
              <a:gd name="connsiteX11" fmla="*/ 7553122 w 12112987"/>
              <a:gd name="connsiteY11" fmla="*/ 395122 h 1618461"/>
              <a:gd name="connsiteX12" fmla="*/ 8007509 w 12112987"/>
              <a:gd name="connsiteY12" fmla="*/ 1588540 h 1618461"/>
              <a:gd name="connsiteX13" fmla="*/ 10377627 w 12112987"/>
              <a:gd name="connsiteY13" fmla="*/ 1568175 h 1618461"/>
              <a:gd name="connsiteX14" fmla="*/ 10903943 w 12112987"/>
              <a:gd name="connsiteY14" fmla="*/ 183815 h 1618461"/>
              <a:gd name="connsiteX15" fmla="*/ 11255984 w 12112987"/>
              <a:gd name="connsiteY15" fmla="*/ 191992 h 1618461"/>
              <a:gd name="connsiteX16" fmla="*/ 11731674 w 12112987"/>
              <a:gd name="connsiteY16" fmla="*/ 1590832 h 1618461"/>
              <a:gd name="connsiteX17" fmla="*/ 12112987 w 12112987"/>
              <a:gd name="connsiteY17" fmla="*/ 1602551 h 1618461"/>
              <a:gd name="connsiteX0" fmla="*/ 0 w 12112987"/>
              <a:gd name="connsiteY0" fmla="*/ 1561901 h 1619895"/>
              <a:gd name="connsiteX1" fmla="*/ 653142 w 12112987"/>
              <a:gd name="connsiteY1" fmla="*/ 1545702 h 1619895"/>
              <a:gd name="connsiteX2" fmla="*/ 987161 w 12112987"/>
              <a:gd name="connsiteY2" fmla="*/ 1018449 h 1619895"/>
              <a:gd name="connsiteX3" fmla="*/ 1212845 w 12112987"/>
              <a:gd name="connsiteY3" fmla="*/ 1011625 h 1619895"/>
              <a:gd name="connsiteX4" fmla="*/ 1500769 w 12112987"/>
              <a:gd name="connsiteY4" fmla="*/ 1565442 h 1619895"/>
              <a:gd name="connsiteX5" fmla="*/ 4004796 w 12112987"/>
              <a:gd name="connsiteY5" fmla="*/ 1577473 h 1619895"/>
              <a:gd name="connsiteX6" fmla="*/ 4239022 w 12112987"/>
              <a:gd name="connsiteY6" fmla="*/ 1233089 h 1619895"/>
              <a:gd name="connsiteX7" fmla="*/ 4424183 w 12112987"/>
              <a:gd name="connsiteY7" fmla="*/ 1243039 h 1619895"/>
              <a:gd name="connsiteX8" fmla="*/ 4592053 w 12112987"/>
              <a:gd name="connsiteY8" fmla="*/ 1586276 h 1619895"/>
              <a:gd name="connsiteX9" fmla="*/ 6721745 w 12112987"/>
              <a:gd name="connsiteY9" fmla="*/ 1578256 h 1619895"/>
              <a:gd name="connsiteX10" fmla="*/ 7261239 w 12112987"/>
              <a:gd name="connsiteY10" fmla="*/ 393951 h 1619895"/>
              <a:gd name="connsiteX11" fmla="*/ 7553122 w 12112987"/>
              <a:gd name="connsiteY11" fmla="*/ 396556 h 1619895"/>
              <a:gd name="connsiteX12" fmla="*/ 8007509 w 12112987"/>
              <a:gd name="connsiteY12" fmla="*/ 1589974 h 1619895"/>
              <a:gd name="connsiteX13" fmla="*/ 10377627 w 12112987"/>
              <a:gd name="connsiteY13" fmla="*/ 1569609 h 1619895"/>
              <a:gd name="connsiteX14" fmla="*/ 10903943 w 12112987"/>
              <a:gd name="connsiteY14" fmla="*/ 185249 h 1619895"/>
              <a:gd name="connsiteX15" fmla="*/ 11255984 w 12112987"/>
              <a:gd name="connsiteY15" fmla="*/ 193426 h 1619895"/>
              <a:gd name="connsiteX16" fmla="*/ 11731674 w 12112987"/>
              <a:gd name="connsiteY16" fmla="*/ 1592266 h 1619895"/>
              <a:gd name="connsiteX17" fmla="*/ 12112987 w 12112987"/>
              <a:gd name="connsiteY17" fmla="*/ 1603985 h 1619895"/>
              <a:gd name="connsiteX0" fmla="*/ 0 w 12112987"/>
              <a:gd name="connsiteY0" fmla="*/ 1437661 h 1545525"/>
              <a:gd name="connsiteX1" fmla="*/ 653142 w 12112987"/>
              <a:gd name="connsiteY1" fmla="*/ 1421462 h 1545525"/>
              <a:gd name="connsiteX2" fmla="*/ 987161 w 12112987"/>
              <a:gd name="connsiteY2" fmla="*/ 894209 h 1545525"/>
              <a:gd name="connsiteX3" fmla="*/ 1212845 w 12112987"/>
              <a:gd name="connsiteY3" fmla="*/ 887385 h 1545525"/>
              <a:gd name="connsiteX4" fmla="*/ 1500769 w 12112987"/>
              <a:gd name="connsiteY4" fmla="*/ 1441202 h 1545525"/>
              <a:gd name="connsiteX5" fmla="*/ 4004796 w 12112987"/>
              <a:gd name="connsiteY5" fmla="*/ 1453233 h 1545525"/>
              <a:gd name="connsiteX6" fmla="*/ 4239022 w 12112987"/>
              <a:gd name="connsiteY6" fmla="*/ 1108849 h 1545525"/>
              <a:gd name="connsiteX7" fmla="*/ 4424183 w 12112987"/>
              <a:gd name="connsiteY7" fmla="*/ 1118799 h 1545525"/>
              <a:gd name="connsiteX8" fmla="*/ 4592053 w 12112987"/>
              <a:gd name="connsiteY8" fmla="*/ 1462036 h 1545525"/>
              <a:gd name="connsiteX9" fmla="*/ 6721745 w 12112987"/>
              <a:gd name="connsiteY9" fmla="*/ 1454016 h 1545525"/>
              <a:gd name="connsiteX10" fmla="*/ 7261239 w 12112987"/>
              <a:gd name="connsiteY10" fmla="*/ 269711 h 1545525"/>
              <a:gd name="connsiteX11" fmla="*/ 7553122 w 12112987"/>
              <a:gd name="connsiteY11" fmla="*/ 272316 h 1545525"/>
              <a:gd name="connsiteX12" fmla="*/ 8007509 w 12112987"/>
              <a:gd name="connsiteY12" fmla="*/ 1465734 h 1545525"/>
              <a:gd name="connsiteX13" fmla="*/ 10377627 w 12112987"/>
              <a:gd name="connsiteY13" fmla="*/ 1445369 h 1545525"/>
              <a:gd name="connsiteX14" fmla="*/ 10814206 w 12112987"/>
              <a:gd name="connsiteY14" fmla="*/ 363260 h 1545525"/>
              <a:gd name="connsiteX15" fmla="*/ 11255984 w 12112987"/>
              <a:gd name="connsiteY15" fmla="*/ 69186 h 1545525"/>
              <a:gd name="connsiteX16" fmla="*/ 11731674 w 12112987"/>
              <a:gd name="connsiteY16" fmla="*/ 1468026 h 1545525"/>
              <a:gd name="connsiteX17" fmla="*/ 12112987 w 12112987"/>
              <a:gd name="connsiteY17" fmla="*/ 1479745 h 1545525"/>
              <a:gd name="connsiteX0" fmla="*/ 0 w 12112987"/>
              <a:gd name="connsiteY0" fmla="*/ 1301778 h 1423763"/>
              <a:gd name="connsiteX1" fmla="*/ 653142 w 12112987"/>
              <a:gd name="connsiteY1" fmla="*/ 1285579 h 1423763"/>
              <a:gd name="connsiteX2" fmla="*/ 987161 w 12112987"/>
              <a:gd name="connsiteY2" fmla="*/ 758326 h 1423763"/>
              <a:gd name="connsiteX3" fmla="*/ 1212845 w 12112987"/>
              <a:gd name="connsiteY3" fmla="*/ 751502 h 1423763"/>
              <a:gd name="connsiteX4" fmla="*/ 1500769 w 12112987"/>
              <a:gd name="connsiteY4" fmla="*/ 1305319 h 1423763"/>
              <a:gd name="connsiteX5" fmla="*/ 4004796 w 12112987"/>
              <a:gd name="connsiteY5" fmla="*/ 1317350 h 1423763"/>
              <a:gd name="connsiteX6" fmla="*/ 4239022 w 12112987"/>
              <a:gd name="connsiteY6" fmla="*/ 972966 h 1423763"/>
              <a:gd name="connsiteX7" fmla="*/ 4424183 w 12112987"/>
              <a:gd name="connsiteY7" fmla="*/ 982916 h 1423763"/>
              <a:gd name="connsiteX8" fmla="*/ 4592053 w 12112987"/>
              <a:gd name="connsiteY8" fmla="*/ 1326153 h 1423763"/>
              <a:gd name="connsiteX9" fmla="*/ 6721745 w 12112987"/>
              <a:gd name="connsiteY9" fmla="*/ 1318133 h 1423763"/>
              <a:gd name="connsiteX10" fmla="*/ 7261239 w 12112987"/>
              <a:gd name="connsiteY10" fmla="*/ 133828 h 1423763"/>
              <a:gd name="connsiteX11" fmla="*/ 7553122 w 12112987"/>
              <a:gd name="connsiteY11" fmla="*/ 136433 h 1423763"/>
              <a:gd name="connsiteX12" fmla="*/ 8007509 w 12112987"/>
              <a:gd name="connsiteY12" fmla="*/ 1329851 h 1423763"/>
              <a:gd name="connsiteX13" fmla="*/ 10377627 w 12112987"/>
              <a:gd name="connsiteY13" fmla="*/ 1309486 h 1423763"/>
              <a:gd name="connsiteX14" fmla="*/ 10814206 w 12112987"/>
              <a:gd name="connsiteY14" fmla="*/ 227377 h 1423763"/>
              <a:gd name="connsiteX15" fmla="*/ 11296774 w 12112987"/>
              <a:gd name="connsiteY15" fmla="*/ 188057 h 1423763"/>
              <a:gd name="connsiteX16" fmla="*/ 11731674 w 12112987"/>
              <a:gd name="connsiteY16" fmla="*/ 1332143 h 1423763"/>
              <a:gd name="connsiteX17" fmla="*/ 12112987 w 12112987"/>
              <a:gd name="connsiteY17" fmla="*/ 1343862 h 1423763"/>
              <a:gd name="connsiteX0" fmla="*/ 0 w 12112987"/>
              <a:gd name="connsiteY0" fmla="*/ 1301778 h 1423764"/>
              <a:gd name="connsiteX1" fmla="*/ 653142 w 12112987"/>
              <a:gd name="connsiteY1" fmla="*/ 1285579 h 1423764"/>
              <a:gd name="connsiteX2" fmla="*/ 987161 w 12112987"/>
              <a:gd name="connsiteY2" fmla="*/ 758326 h 1423764"/>
              <a:gd name="connsiteX3" fmla="*/ 1212845 w 12112987"/>
              <a:gd name="connsiteY3" fmla="*/ 751502 h 1423764"/>
              <a:gd name="connsiteX4" fmla="*/ 1500769 w 12112987"/>
              <a:gd name="connsiteY4" fmla="*/ 1305319 h 1423764"/>
              <a:gd name="connsiteX5" fmla="*/ 4004796 w 12112987"/>
              <a:gd name="connsiteY5" fmla="*/ 1317350 h 1423764"/>
              <a:gd name="connsiteX6" fmla="*/ 4239022 w 12112987"/>
              <a:gd name="connsiteY6" fmla="*/ 972966 h 1423764"/>
              <a:gd name="connsiteX7" fmla="*/ 4424183 w 12112987"/>
              <a:gd name="connsiteY7" fmla="*/ 982916 h 1423764"/>
              <a:gd name="connsiteX8" fmla="*/ 4592053 w 12112987"/>
              <a:gd name="connsiteY8" fmla="*/ 1326153 h 1423764"/>
              <a:gd name="connsiteX9" fmla="*/ 6721745 w 12112987"/>
              <a:gd name="connsiteY9" fmla="*/ 1318133 h 1423764"/>
              <a:gd name="connsiteX10" fmla="*/ 7261239 w 12112987"/>
              <a:gd name="connsiteY10" fmla="*/ 133828 h 1423764"/>
              <a:gd name="connsiteX11" fmla="*/ 7553122 w 12112987"/>
              <a:gd name="connsiteY11" fmla="*/ 136433 h 1423764"/>
              <a:gd name="connsiteX12" fmla="*/ 8007509 w 12112987"/>
              <a:gd name="connsiteY12" fmla="*/ 1329851 h 1423764"/>
              <a:gd name="connsiteX13" fmla="*/ 10377627 w 12112987"/>
              <a:gd name="connsiteY13" fmla="*/ 1309486 h 1423764"/>
              <a:gd name="connsiteX14" fmla="*/ 10883549 w 12112987"/>
              <a:gd name="connsiteY14" fmla="*/ 305100 h 1423764"/>
              <a:gd name="connsiteX15" fmla="*/ 11296774 w 12112987"/>
              <a:gd name="connsiteY15" fmla="*/ 188057 h 1423764"/>
              <a:gd name="connsiteX16" fmla="*/ 11731674 w 12112987"/>
              <a:gd name="connsiteY16" fmla="*/ 1332143 h 1423764"/>
              <a:gd name="connsiteX17" fmla="*/ 12112987 w 12112987"/>
              <a:gd name="connsiteY17" fmla="*/ 1343862 h 1423764"/>
              <a:gd name="connsiteX0" fmla="*/ 0 w 12112987"/>
              <a:gd name="connsiteY0" fmla="*/ 1301778 h 1423764"/>
              <a:gd name="connsiteX1" fmla="*/ 653142 w 12112987"/>
              <a:gd name="connsiteY1" fmla="*/ 1285579 h 1423764"/>
              <a:gd name="connsiteX2" fmla="*/ 987161 w 12112987"/>
              <a:gd name="connsiteY2" fmla="*/ 758326 h 1423764"/>
              <a:gd name="connsiteX3" fmla="*/ 1212845 w 12112987"/>
              <a:gd name="connsiteY3" fmla="*/ 751502 h 1423764"/>
              <a:gd name="connsiteX4" fmla="*/ 1500769 w 12112987"/>
              <a:gd name="connsiteY4" fmla="*/ 1305319 h 1423764"/>
              <a:gd name="connsiteX5" fmla="*/ 4004796 w 12112987"/>
              <a:gd name="connsiteY5" fmla="*/ 1317350 h 1423764"/>
              <a:gd name="connsiteX6" fmla="*/ 4239022 w 12112987"/>
              <a:gd name="connsiteY6" fmla="*/ 972966 h 1423764"/>
              <a:gd name="connsiteX7" fmla="*/ 4424183 w 12112987"/>
              <a:gd name="connsiteY7" fmla="*/ 982916 h 1423764"/>
              <a:gd name="connsiteX8" fmla="*/ 4592053 w 12112987"/>
              <a:gd name="connsiteY8" fmla="*/ 1326153 h 1423764"/>
              <a:gd name="connsiteX9" fmla="*/ 6721745 w 12112987"/>
              <a:gd name="connsiteY9" fmla="*/ 1318133 h 1423764"/>
              <a:gd name="connsiteX10" fmla="*/ 7261239 w 12112987"/>
              <a:gd name="connsiteY10" fmla="*/ 133828 h 1423764"/>
              <a:gd name="connsiteX11" fmla="*/ 7553122 w 12112987"/>
              <a:gd name="connsiteY11" fmla="*/ 136433 h 1423764"/>
              <a:gd name="connsiteX12" fmla="*/ 8007509 w 12112987"/>
              <a:gd name="connsiteY12" fmla="*/ 1329851 h 1423764"/>
              <a:gd name="connsiteX13" fmla="*/ 10377627 w 12112987"/>
              <a:gd name="connsiteY13" fmla="*/ 1309486 h 1423764"/>
              <a:gd name="connsiteX14" fmla="*/ 10883549 w 12112987"/>
              <a:gd name="connsiteY14" fmla="*/ 305100 h 1423764"/>
              <a:gd name="connsiteX15" fmla="*/ 11296774 w 12112987"/>
              <a:gd name="connsiteY15" fmla="*/ 188057 h 1423764"/>
              <a:gd name="connsiteX16" fmla="*/ 11731674 w 12112987"/>
              <a:gd name="connsiteY16" fmla="*/ 1332143 h 1423764"/>
              <a:gd name="connsiteX17" fmla="*/ 12112987 w 12112987"/>
              <a:gd name="connsiteY17" fmla="*/ 1343862 h 1423764"/>
              <a:gd name="connsiteX0" fmla="*/ 0 w 12112987"/>
              <a:gd name="connsiteY0" fmla="*/ 1301778 h 1423764"/>
              <a:gd name="connsiteX1" fmla="*/ 653142 w 12112987"/>
              <a:gd name="connsiteY1" fmla="*/ 1285579 h 1423764"/>
              <a:gd name="connsiteX2" fmla="*/ 987161 w 12112987"/>
              <a:gd name="connsiteY2" fmla="*/ 758326 h 1423764"/>
              <a:gd name="connsiteX3" fmla="*/ 1212845 w 12112987"/>
              <a:gd name="connsiteY3" fmla="*/ 751502 h 1423764"/>
              <a:gd name="connsiteX4" fmla="*/ 1500769 w 12112987"/>
              <a:gd name="connsiteY4" fmla="*/ 1305319 h 1423764"/>
              <a:gd name="connsiteX5" fmla="*/ 4004796 w 12112987"/>
              <a:gd name="connsiteY5" fmla="*/ 1317350 h 1423764"/>
              <a:gd name="connsiteX6" fmla="*/ 4239022 w 12112987"/>
              <a:gd name="connsiteY6" fmla="*/ 972966 h 1423764"/>
              <a:gd name="connsiteX7" fmla="*/ 4424183 w 12112987"/>
              <a:gd name="connsiteY7" fmla="*/ 982916 h 1423764"/>
              <a:gd name="connsiteX8" fmla="*/ 4592053 w 12112987"/>
              <a:gd name="connsiteY8" fmla="*/ 1326153 h 1423764"/>
              <a:gd name="connsiteX9" fmla="*/ 6721745 w 12112987"/>
              <a:gd name="connsiteY9" fmla="*/ 1318133 h 1423764"/>
              <a:gd name="connsiteX10" fmla="*/ 7261239 w 12112987"/>
              <a:gd name="connsiteY10" fmla="*/ 133828 h 1423764"/>
              <a:gd name="connsiteX11" fmla="*/ 7553122 w 12112987"/>
              <a:gd name="connsiteY11" fmla="*/ 136433 h 1423764"/>
              <a:gd name="connsiteX12" fmla="*/ 8007509 w 12112987"/>
              <a:gd name="connsiteY12" fmla="*/ 1329851 h 1423764"/>
              <a:gd name="connsiteX13" fmla="*/ 10377627 w 12112987"/>
              <a:gd name="connsiteY13" fmla="*/ 1309486 h 1423764"/>
              <a:gd name="connsiteX14" fmla="*/ 10883549 w 12112987"/>
              <a:gd name="connsiteY14" fmla="*/ 305100 h 1423764"/>
              <a:gd name="connsiteX15" fmla="*/ 11296774 w 12112987"/>
              <a:gd name="connsiteY15" fmla="*/ 188057 h 1423764"/>
              <a:gd name="connsiteX16" fmla="*/ 11731674 w 12112987"/>
              <a:gd name="connsiteY16" fmla="*/ 1332143 h 1423764"/>
              <a:gd name="connsiteX17" fmla="*/ 12112987 w 12112987"/>
              <a:gd name="connsiteY17" fmla="*/ 1343862 h 1423764"/>
              <a:gd name="connsiteX0" fmla="*/ 0 w 12112987"/>
              <a:gd name="connsiteY0" fmla="*/ 1301778 h 1423764"/>
              <a:gd name="connsiteX1" fmla="*/ 653142 w 12112987"/>
              <a:gd name="connsiteY1" fmla="*/ 1285579 h 1423764"/>
              <a:gd name="connsiteX2" fmla="*/ 987161 w 12112987"/>
              <a:gd name="connsiteY2" fmla="*/ 758326 h 1423764"/>
              <a:gd name="connsiteX3" fmla="*/ 1212845 w 12112987"/>
              <a:gd name="connsiteY3" fmla="*/ 751502 h 1423764"/>
              <a:gd name="connsiteX4" fmla="*/ 1500769 w 12112987"/>
              <a:gd name="connsiteY4" fmla="*/ 1305319 h 1423764"/>
              <a:gd name="connsiteX5" fmla="*/ 4004796 w 12112987"/>
              <a:gd name="connsiteY5" fmla="*/ 1317350 h 1423764"/>
              <a:gd name="connsiteX6" fmla="*/ 4239022 w 12112987"/>
              <a:gd name="connsiteY6" fmla="*/ 972966 h 1423764"/>
              <a:gd name="connsiteX7" fmla="*/ 4424183 w 12112987"/>
              <a:gd name="connsiteY7" fmla="*/ 982916 h 1423764"/>
              <a:gd name="connsiteX8" fmla="*/ 4592053 w 12112987"/>
              <a:gd name="connsiteY8" fmla="*/ 1326153 h 1423764"/>
              <a:gd name="connsiteX9" fmla="*/ 6721745 w 12112987"/>
              <a:gd name="connsiteY9" fmla="*/ 1318133 h 1423764"/>
              <a:gd name="connsiteX10" fmla="*/ 7261239 w 12112987"/>
              <a:gd name="connsiteY10" fmla="*/ 133828 h 1423764"/>
              <a:gd name="connsiteX11" fmla="*/ 7553122 w 12112987"/>
              <a:gd name="connsiteY11" fmla="*/ 136433 h 1423764"/>
              <a:gd name="connsiteX12" fmla="*/ 8007509 w 12112987"/>
              <a:gd name="connsiteY12" fmla="*/ 1329851 h 1423764"/>
              <a:gd name="connsiteX13" fmla="*/ 10377627 w 12112987"/>
              <a:gd name="connsiteY13" fmla="*/ 1309486 h 1423764"/>
              <a:gd name="connsiteX14" fmla="*/ 10883549 w 12112987"/>
              <a:gd name="connsiteY14" fmla="*/ 305100 h 1423764"/>
              <a:gd name="connsiteX15" fmla="*/ 11296774 w 12112987"/>
              <a:gd name="connsiteY15" fmla="*/ 188057 h 1423764"/>
              <a:gd name="connsiteX16" fmla="*/ 11731674 w 12112987"/>
              <a:gd name="connsiteY16" fmla="*/ 1332143 h 1423764"/>
              <a:gd name="connsiteX17" fmla="*/ 12112987 w 12112987"/>
              <a:gd name="connsiteY17" fmla="*/ 1343862 h 1423764"/>
              <a:gd name="connsiteX0" fmla="*/ 0 w 12112987"/>
              <a:gd name="connsiteY0" fmla="*/ 1301778 h 1421216"/>
              <a:gd name="connsiteX1" fmla="*/ 653142 w 12112987"/>
              <a:gd name="connsiteY1" fmla="*/ 1285579 h 1421216"/>
              <a:gd name="connsiteX2" fmla="*/ 987161 w 12112987"/>
              <a:gd name="connsiteY2" fmla="*/ 758326 h 1421216"/>
              <a:gd name="connsiteX3" fmla="*/ 1212845 w 12112987"/>
              <a:gd name="connsiteY3" fmla="*/ 751502 h 1421216"/>
              <a:gd name="connsiteX4" fmla="*/ 1500769 w 12112987"/>
              <a:gd name="connsiteY4" fmla="*/ 1305319 h 1421216"/>
              <a:gd name="connsiteX5" fmla="*/ 4004796 w 12112987"/>
              <a:gd name="connsiteY5" fmla="*/ 1317350 h 1421216"/>
              <a:gd name="connsiteX6" fmla="*/ 4239022 w 12112987"/>
              <a:gd name="connsiteY6" fmla="*/ 972966 h 1421216"/>
              <a:gd name="connsiteX7" fmla="*/ 4424183 w 12112987"/>
              <a:gd name="connsiteY7" fmla="*/ 982916 h 1421216"/>
              <a:gd name="connsiteX8" fmla="*/ 4592053 w 12112987"/>
              <a:gd name="connsiteY8" fmla="*/ 1326153 h 1421216"/>
              <a:gd name="connsiteX9" fmla="*/ 6721745 w 12112987"/>
              <a:gd name="connsiteY9" fmla="*/ 1318133 h 1421216"/>
              <a:gd name="connsiteX10" fmla="*/ 7261239 w 12112987"/>
              <a:gd name="connsiteY10" fmla="*/ 133828 h 1421216"/>
              <a:gd name="connsiteX11" fmla="*/ 7553122 w 12112987"/>
              <a:gd name="connsiteY11" fmla="*/ 136433 h 1421216"/>
              <a:gd name="connsiteX12" fmla="*/ 8007509 w 12112987"/>
              <a:gd name="connsiteY12" fmla="*/ 1329851 h 1421216"/>
              <a:gd name="connsiteX13" fmla="*/ 10377627 w 12112987"/>
              <a:gd name="connsiteY13" fmla="*/ 1309486 h 1421216"/>
              <a:gd name="connsiteX14" fmla="*/ 10883549 w 12112987"/>
              <a:gd name="connsiteY14" fmla="*/ 305100 h 1421216"/>
              <a:gd name="connsiteX15" fmla="*/ 11255984 w 12112987"/>
              <a:gd name="connsiteY15" fmla="*/ 222601 h 1421216"/>
              <a:gd name="connsiteX16" fmla="*/ 11731674 w 12112987"/>
              <a:gd name="connsiteY16" fmla="*/ 1332143 h 1421216"/>
              <a:gd name="connsiteX17" fmla="*/ 12112987 w 12112987"/>
              <a:gd name="connsiteY17" fmla="*/ 1343862 h 1421216"/>
              <a:gd name="connsiteX0" fmla="*/ 0 w 12112987"/>
              <a:gd name="connsiteY0" fmla="*/ 1301778 h 1421216"/>
              <a:gd name="connsiteX1" fmla="*/ 653142 w 12112987"/>
              <a:gd name="connsiteY1" fmla="*/ 1285579 h 1421216"/>
              <a:gd name="connsiteX2" fmla="*/ 987161 w 12112987"/>
              <a:gd name="connsiteY2" fmla="*/ 758326 h 1421216"/>
              <a:gd name="connsiteX3" fmla="*/ 1212845 w 12112987"/>
              <a:gd name="connsiteY3" fmla="*/ 751502 h 1421216"/>
              <a:gd name="connsiteX4" fmla="*/ 1500769 w 12112987"/>
              <a:gd name="connsiteY4" fmla="*/ 1305319 h 1421216"/>
              <a:gd name="connsiteX5" fmla="*/ 4004796 w 12112987"/>
              <a:gd name="connsiteY5" fmla="*/ 1317350 h 1421216"/>
              <a:gd name="connsiteX6" fmla="*/ 4239022 w 12112987"/>
              <a:gd name="connsiteY6" fmla="*/ 972966 h 1421216"/>
              <a:gd name="connsiteX7" fmla="*/ 4424183 w 12112987"/>
              <a:gd name="connsiteY7" fmla="*/ 982916 h 1421216"/>
              <a:gd name="connsiteX8" fmla="*/ 4592053 w 12112987"/>
              <a:gd name="connsiteY8" fmla="*/ 1326153 h 1421216"/>
              <a:gd name="connsiteX9" fmla="*/ 6721745 w 12112987"/>
              <a:gd name="connsiteY9" fmla="*/ 1318133 h 1421216"/>
              <a:gd name="connsiteX10" fmla="*/ 7261239 w 12112987"/>
              <a:gd name="connsiteY10" fmla="*/ 133828 h 1421216"/>
              <a:gd name="connsiteX11" fmla="*/ 7553122 w 12112987"/>
              <a:gd name="connsiteY11" fmla="*/ 136433 h 1421216"/>
              <a:gd name="connsiteX12" fmla="*/ 8007509 w 12112987"/>
              <a:gd name="connsiteY12" fmla="*/ 1329851 h 1421216"/>
              <a:gd name="connsiteX13" fmla="*/ 10377627 w 12112987"/>
              <a:gd name="connsiteY13" fmla="*/ 1309486 h 1421216"/>
              <a:gd name="connsiteX14" fmla="*/ 10883549 w 12112987"/>
              <a:gd name="connsiteY14" fmla="*/ 305100 h 1421216"/>
              <a:gd name="connsiteX15" fmla="*/ 11255984 w 12112987"/>
              <a:gd name="connsiteY15" fmla="*/ 222601 h 1421216"/>
              <a:gd name="connsiteX16" fmla="*/ 11731674 w 12112987"/>
              <a:gd name="connsiteY16" fmla="*/ 1332143 h 1421216"/>
              <a:gd name="connsiteX17" fmla="*/ 12112987 w 12112987"/>
              <a:gd name="connsiteY17" fmla="*/ 1343862 h 1421216"/>
              <a:gd name="connsiteX0" fmla="*/ 0 w 12112987"/>
              <a:gd name="connsiteY0" fmla="*/ 1301778 h 1421216"/>
              <a:gd name="connsiteX1" fmla="*/ 653142 w 12112987"/>
              <a:gd name="connsiteY1" fmla="*/ 1285579 h 1421216"/>
              <a:gd name="connsiteX2" fmla="*/ 987161 w 12112987"/>
              <a:gd name="connsiteY2" fmla="*/ 758326 h 1421216"/>
              <a:gd name="connsiteX3" fmla="*/ 1212845 w 12112987"/>
              <a:gd name="connsiteY3" fmla="*/ 751502 h 1421216"/>
              <a:gd name="connsiteX4" fmla="*/ 1500769 w 12112987"/>
              <a:gd name="connsiteY4" fmla="*/ 1305319 h 1421216"/>
              <a:gd name="connsiteX5" fmla="*/ 4004796 w 12112987"/>
              <a:gd name="connsiteY5" fmla="*/ 1317350 h 1421216"/>
              <a:gd name="connsiteX6" fmla="*/ 4239022 w 12112987"/>
              <a:gd name="connsiteY6" fmla="*/ 972966 h 1421216"/>
              <a:gd name="connsiteX7" fmla="*/ 4424183 w 12112987"/>
              <a:gd name="connsiteY7" fmla="*/ 982916 h 1421216"/>
              <a:gd name="connsiteX8" fmla="*/ 4592053 w 12112987"/>
              <a:gd name="connsiteY8" fmla="*/ 1326153 h 1421216"/>
              <a:gd name="connsiteX9" fmla="*/ 6721745 w 12112987"/>
              <a:gd name="connsiteY9" fmla="*/ 1318133 h 1421216"/>
              <a:gd name="connsiteX10" fmla="*/ 7261239 w 12112987"/>
              <a:gd name="connsiteY10" fmla="*/ 133828 h 1421216"/>
              <a:gd name="connsiteX11" fmla="*/ 7553122 w 12112987"/>
              <a:gd name="connsiteY11" fmla="*/ 136433 h 1421216"/>
              <a:gd name="connsiteX12" fmla="*/ 8007509 w 12112987"/>
              <a:gd name="connsiteY12" fmla="*/ 1329851 h 1421216"/>
              <a:gd name="connsiteX13" fmla="*/ 10377627 w 12112987"/>
              <a:gd name="connsiteY13" fmla="*/ 1309486 h 1421216"/>
              <a:gd name="connsiteX14" fmla="*/ 10883549 w 12112987"/>
              <a:gd name="connsiteY14" fmla="*/ 305100 h 1421216"/>
              <a:gd name="connsiteX15" fmla="*/ 11255984 w 12112987"/>
              <a:gd name="connsiteY15" fmla="*/ 222601 h 1421216"/>
              <a:gd name="connsiteX16" fmla="*/ 11731674 w 12112987"/>
              <a:gd name="connsiteY16" fmla="*/ 1332143 h 1421216"/>
              <a:gd name="connsiteX17" fmla="*/ 12112987 w 12112987"/>
              <a:gd name="connsiteY17" fmla="*/ 1343862 h 1421216"/>
              <a:gd name="connsiteX0" fmla="*/ 0 w 12112987"/>
              <a:gd name="connsiteY0" fmla="*/ 1301778 h 1421216"/>
              <a:gd name="connsiteX1" fmla="*/ 653142 w 12112987"/>
              <a:gd name="connsiteY1" fmla="*/ 1285579 h 1421216"/>
              <a:gd name="connsiteX2" fmla="*/ 987161 w 12112987"/>
              <a:gd name="connsiteY2" fmla="*/ 758326 h 1421216"/>
              <a:gd name="connsiteX3" fmla="*/ 1212845 w 12112987"/>
              <a:gd name="connsiteY3" fmla="*/ 751502 h 1421216"/>
              <a:gd name="connsiteX4" fmla="*/ 1500769 w 12112987"/>
              <a:gd name="connsiteY4" fmla="*/ 1305319 h 1421216"/>
              <a:gd name="connsiteX5" fmla="*/ 4004796 w 12112987"/>
              <a:gd name="connsiteY5" fmla="*/ 1317350 h 1421216"/>
              <a:gd name="connsiteX6" fmla="*/ 4239022 w 12112987"/>
              <a:gd name="connsiteY6" fmla="*/ 972966 h 1421216"/>
              <a:gd name="connsiteX7" fmla="*/ 4424183 w 12112987"/>
              <a:gd name="connsiteY7" fmla="*/ 982916 h 1421216"/>
              <a:gd name="connsiteX8" fmla="*/ 4592053 w 12112987"/>
              <a:gd name="connsiteY8" fmla="*/ 1326153 h 1421216"/>
              <a:gd name="connsiteX9" fmla="*/ 6721745 w 12112987"/>
              <a:gd name="connsiteY9" fmla="*/ 1318133 h 1421216"/>
              <a:gd name="connsiteX10" fmla="*/ 7261239 w 12112987"/>
              <a:gd name="connsiteY10" fmla="*/ 133828 h 1421216"/>
              <a:gd name="connsiteX11" fmla="*/ 7553122 w 12112987"/>
              <a:gd name="connsiteY11" fmla="*/ 136433 h 1421216"/>
              <a:gd name="connsiteX12" fmla="*/ 8007509 w 12112987"/>
              <a:gd name="connsiteY12" fmla="*/ 1329851 h 1421216"/>
              <a:gd name="connsiteX13" fmla="*/ 10377627 w 12112987"/>
              <a:gd name="connsiteY13" fmla="*/ 1309486 h 1421216"/>
              <a:gd name="connsiteX14" fmla="*/ 10883549 w 12112987"/>
              <a:gd name="connsiteY14" fmla="*/ 305100 h 1421216"/>
              <a:gd name="connsiteX15" fmla="*/ 11255984 w 12112987"/>
              <a:gd name="connsiteY15" fmla="*/ 222601 h 1421216"/>
              <a:gd name="connsiteX16" fmla="*/ 11731674 w 12112987"/>
              <a:gd name="connsiteY16" fmla="*/ 1332143 h 1421216"/>
              <a:gd name="connsiteX17" fmla="*/ 12112987 w 12112987"/>
              <a:gd name="connsiteY17" fmla="*/ 1343862 h 1421216"/>
              <a:gd name="connsiteX0" fmla="*/ 0 w 12112987"/>
              <a:gd name="connsiteY0" fmla="*/ 1301778 h 1359215"/>
              <a:gd name="connsiteX1" fmla="*/ 653142 w 12112987"/>
              <a:gd name="connsiteY1" fmla="*/ 1285579 h 1359215"/>
              <a:gd name="connsiteX2" fmla="*/ 987161 w 12112987"/>
              <a:gd name="connsiteY2" fmla="*/ 758326 h 1359215"/>
              <a:gd name="connsiteX3" fmla="*/ 1212845 w 12112987"/>
              <a:gd name="connsiteY3" fmla="*/ 751502 h 1359215"/>
              <a:gd name="connsiteX4" fmla="*/ 1500769 w 12112987"/>
              <a:gd name="connsiteY4" fmla="*/ 1305319 h 1359215"/>
              <a:gd name="connsiteX5" fmla="*/ 4004796 w 12112987"/>
              <a:gd name="connsiteY5" fmla="*/ 1317350 h 1359215"/>
              <a:gd name="connsiteX6" fmla="*/ 4239022 w 12112987"/>
              <a:gd name="connsiteY6" fmla="*/ 972966 h 1359215"/>
              <a:gd name="connsiteX7" fmla="*/ 4424183 w 12112987"/>
              <a:gd name="connsiteY7" fmla="*/ 982916 h 1359215"/>
              <a:gd name="connsiteX8" fmla="*/ 4592053 w 12112987"/>
              <a:gd name="connsiteY8" fmla="*/ 1326153 h 1359215"/>
              <a:gd name="connsiteX9" fmla="*/ 6721745 w 12112987"/>
              <a:gd name="connsiteY9" fmla="*/ 1318133 h 1359215"/>
              <a:gd name="connsiteX10" fmla="*/ 7261239 w 12112987"/>
              <a:gd name="connsiteY10" fmla="*/ 133828 h 1359215"/>
              <a:gd name="connsiteX11" fmla="*/ 7553122 w 12112987"/>
              <a:gd name="connsiteY11" fmla="*/ 136433 h 1359215"/>
              <a:gd name="connsiteX12" fmla="*/ 8007509 w 12112987"/>
              <a:gd name="connsiteY12" fmla="*/ 1329851 h 1359215"/>
              <a:gd name="connsiteX13" fmla="*/ 10377627 w 12112987"/>
              <a:gd name="connsiteY13" fmla="*/ 1309486 h 1359215"/>
              <a:gd name="connsiteX14" fmla="*/ 10883549 w 12112987"/>
              <a:gd name="connsiteY14" fmla="*/ 305100 h 1359215"/>
              <a:gd name="connsiteX15" fmla="*/ 11255984 w 12112987"/>
              <a:gd name="connsiteY15" fmla="*/ 222601 h 1359215"/>
              <a:gd name="connsiteX16" fmla="*/ 11731674 w 12112987"/>
              <a:gd name="connsiteY16" fmla="*/ 1332143 h 1359215"/>
              <a:gd name="connsiteX17" fmla="*/ 12112987 w 12112987"/>
              <a:gd name="connsiteY17" fmla="*/ 1343862 h 1359215"/>
              <a:gd name="connsiteX0" fmla="*/ 0 w 12112987"/>
              <a:gd name="connsiteY0" fmla="*/ 1301778 h 1362746"/>
              <a:gd name="connsiteX1" fmla="*/ 653142 w 12112987"/>
              <a:gd name="connsiteY1" fmla="*/ 1285579 h 1362746"/>
              <a:gd name="connsiteX2" fmla="*/ 987161 w 12112987"/>
              <a:gd name="connsiteY2" fmla="*/ 758326 h 1362746"/>
              <a:gd name="connsiteX3" fmla="*/ 1212845 w 12112987"/>
              <a:gd name="connsiteY3" fmla="*/ 751502 h 1362746"/>
              <a:gd name="connsiteX4" fmla="*/ 1500769 w 12112987"/>
              <a:gd name="connsiteY4" fmla="*/ 1305319 h 1362746"/>
              <a:gd name="connsiteX5" fmla="*/ 4004796 w 12112987"/>
              <a:gd name="connsiteY5" fmla="*/ 1317350 h 1362746"/>
              <a:gd name="connsiteX6" fmla="*/ 4239022 w 12112987"/>
              <a:gd name="connsiteY6" fmla="*/ 972966 h 1362746"/>
              <a:gd name="connsiteX7" fmla="*/ 4424183 w 12112987"/>
              <a:gd name="connsiteY7" fmla="*/ 982916 h 1362746"/>
              <a:gd name="connsiteX8" fmla="*/ 4592053 w 12112987"/>
              <a:gd name="connsiteY8" fmla="*/ 1326153 h 1362746"/>
              <a:gd name="connsiteX9" fmla="*/ 6721745 w 12112987"/>
              <a:gd name="connsiteY9" fmla="*/ 1318133 h 1362746"/>
              <a:gd name="connsiteX10" fmla="*/ 7261239 w 12112987"/>
              <a:gd name="connsiteY10" fmla="*/ 133828 h 1362746"/>
              <a:gd name="connsiteX11" fmla="*/ 7553122 w 12112987"/>
              <a:gd name="connsiteY11" fmla="*/ 136433 h 1362746"/>
              <a:gd name="connsiteX12" fmla="*/ 8007509 w 12112987"/>
              <a:gd name="connsiteY12" fmla="*/ 1329851 h 1362746"/>
              <a:gd name="connsiteX13" fmla="*/ 10377627 w 12112987"/>
              <a:gd name="connsiteY13" fmla="*/ 1309486 h 1362746"/>
              <a:gd name="connsiteX14" fmla="*/ 10883549 w 12112987"/>
              <a:gd name="connsiteY14" fmla="*/ 305100 h 1362746"/>
              <a:gd name="connsiteX15" fmla="*/ 11255984 w 12112987"/>
              <a:gd name="connsiteY15" fmla="*/ 222601 h 1362746"/>
              <a:gd name="connsiteX16" fmla="*/ 11731674 w 12112987"/>
              <a:gd name="connsiteY16" fmla="*/ 1332143 h 1362746"/>
              <a:gd name="connsiteX17" fmla="*/ 12112987 w 12112987"/>
              <a:gd name="connsiteY17" fmla="*/ 1343862 h 1362746"/>
              <a:gd name="connsiteX0" fmla="*/ 0 w 12112987"/>
              <a:gd name="connsiteY0" fmla="*/ 1301778 h 1423788"/>
              <a:gd name="connsiteX1" fmla="*/ 653142 w 12112987"/>
              <a:gd name="connsiteY1" fmla="*/ 1285579 h 1423788"/>
              <a:gd name="connsiteX2" fmla="*/ 987161 w 12112987"/>
              <a:gd name="connsiteY2" fmla="*/ 758326 h 1423788"/>
              <a:gd name="connsiteX3" fmla="*/ 1212845 w 12112987"/>
              <a:gd name="connsiteY3" fmla="*/ 751502 h 1423788"/>
              <a:gd name="connsiteX4" fmla="*/ 1500769 w 12112987"/>
              <a:gd name="connsiteY4" fmla="*/ 1305319 h 1423788"/>
              <a:gd name="connsiteX5" fmla="*/ 4004796 w 12112987"/>
              <a:gd name="connsiteY5" fmla="*/ 1317350 h 1423788"/>
              <a:gd name="connsiteX6" fmla="*/ 4239022 w 12112987"/>
              <a:gd name="connsiteY6" fmla="*/ 972966 h 1423788"/>
              <a:gd name="connsiteX7" fmla="*/ 4424183 w 12112987"/>
              <a:gd name="connsiteY7" fmla="*/ 982916 h 1423788"/>
              <a:gd name="connsiteX8" fmla="*/ 4592053 w 12112987"/>
              <a:gd name="connsiteY8" fmla="*/ 1326153 h 1423788"/>
              <a:gd name="connsiteX9" fmla="*/ 6721745 w 12112987"/>
              <a:gd name="connsiteY9" fmla="*/ 1318133 h 1423788"/>
              <a:gd name="connsiteX10" fmla="*/ 7261239 w 12112987"/>
              <a:gd name="connsiteY10" fmla="*/ 133828 h 1423788"/>
              <a:gd name="connsiteX11" fmla="*/ 7553122 w 12112987"/>
              <a:gd name="connsiteY11" fmla="*/ 136433 h 1423788"/>
              <a:gd name="connsiteX12" fmla="*/ 8007509 w 12112987"/>
              <a:gd name="connsiteY12" fmla="*/ 1329851 h 1423788"/>
              <a:gd name="connsiteX13" fmla="*/ 10389864 w 12112987"/>
              <a:gd name="connsiteY13" fmla="*/ 1318121 h 1423788"/>
              <a:gd name="connsiteX14" fmla="*/ 10883549 w 12112987"/>
              <a:gd name="connsiteY14" fmla="*/ 305100 h 1423788"/>
              <a:gd name="connsiteX15" fmla="*/ 11255984 w 12112987"/>
              <a:gd name="connsiteY15" fmla="*/ 222601 h 1423788"/>
              <a:gd name="connsiteX16" fmla="*/ 11731674 w 12112987"/>
              <a:gd name="connsiteY16" fmla="*/ 1332143 h 1423788"/>
              <a:gd name="connsiteX17" fmla="*/ 12112987 w 12112987"/>
              <a:gd name="connsiteY17" fmla="*/ 1343862 h 1423788"/>
              <a:gd name="connsiteX0" fmla="*/ 0 w 12112987"/>
              <a:gd name="connsiteY0" fmla="*/ 1301778 h 1362748"/>
              <a:gd name="connsiteX1" fmla="*/ 653142 w 12112987"/>
              <a:gd name="connsiteY1" fmla="*/ 1285579 h 1362748"/>
              <a:gd name="connsiteX2" fmla="*/ 987161 w 12112987"/>
              <a:gd name="connsiteY2" fmla="*/ 758326 h 1362748"/>
              <a:gd name="connsiteX3" fmla="*/ 1212845 w 12112987"/>
              <a:gd name="connsiteY3" fmla="*/ 751502 h 1362748"/>
              <a:gd name="connsiteX4" fmla="*/ 1500769 w 12112987"/>
              <a:gd name="connsiteY4" fmla="*/ 1305319 h 1362748"/>
              <a:gd name="connsiteX5" fmla="*/ 4004796 w 12112987"/>
              <a:gd name="connsiteY5" fmla="*/ 1317350 h 1362748"/>
              <a:gd name="connsiteX6" fmla="*/ 4239022 w 12112987"/>
              <a:gd name="connsiteY6" fmla="*/ 972966 h 1362748"/>
              <a:gd name="connsiteX7" fmla="*/ 4424183 w 12112987"/>
              <a:gd name="connsiteY7" fmla="*/ 982916 h 1362748"/>
              <a:gd name="connsiteX8" fmla="*/ 4592053 w 12112987"/>
              <a:gd name="connsiteY8" fmla="*/ 1326153 h 1362748"/>
              <a:gd name="connsiteX9" fmla="*/ 6721745 w 12112987"/>
              <a:gd name="connsiteY9" fmla="*/ 1318133 h 1362748"/>
              <a:gd name="connsiteX10" fmla="*/ 7261239 w 12112987"/>
              <a:gd name="connsiteY10" fmla="*/ 133828 h 1362748"/>
              <a:gd name="connsiteX11" fmla="*/ 7553122 w 12112987"/>
              <a:gd name="connsiteY11" fmla="*/ 136433 h 1362748"/>
              <a:gd name="connsiteX12" fmla="*/ 8007509 w 12112987"/>
              <a:gd name="connsiteY12" fmla="*/ 1329851 h 1362748"/>
              <a:gd name="connsiteX13" fmla="*/ 10389864 w 12112987"/>
              <a:gd name="connsiteY13" fmla="*/ 1318121 h 1362748"/>
              <a:gd name="connsiteX14" fmla="*/ 10883549 w 12112987"/>
              <a:gd name="connsiteY14" fmla="*/ 305100 h 1362748"/>
              <a:gd name="connsiteX15" fmla="*/ 11255984 w 12112987"/>
              <a:gd name="connsiteY15" fmla="*/ 222601 h 1362748"/>
              <a:gd name="connsiteX16" fmla="*/ 11731674 w 12112987"/>
              <a:gd name="connsiteY16" fmla="*/ 1332143 h 1362748"/>
              <a:gd name="connsiteX17" fmla="*/ 12112987 w 12112987"/>
              <a:gd name="connsiteY17" fmla="*/ 1343862 h 1362748"/>
              <a:gd name="connsiteX0" fmla="*/ 0 w 12112987"/>
              <a:gd name="connsiteY0" fmla="*/ 1301778 h 1362748"/>
              <a:gd name="connsiteX1" fmla="*/ 653142 w 12112987"/>
              <a:gd name="connsiteY1" fmla="*/ 1285579 h 1362748"/>
              <a:gd name="connsiteX2" fmla="*/ 987161 w 12112987"/>
              <a:gd name="connsiteY2" fmla="*/ 758326 h 1362748"/>
              <a:gd name="connsiteX3" fmla="*/ 1212845 w 12112987"/>
              <a:gd name="connsiteY3" fmla="*/ 751502 h 1362748"/>
              <a:gd name="connsiteX4" fmla="*/ 1500769 w 12112987"/>
              <a:gd name="connsiteY4" fmla="*/ 1305319 h 1362748"/>
              <a:gd name="connsiteX5" fmla="*/ 4004796 w 12112987"/>
              <a:gd name="connsiteY5" fmla="*/ 1317350 h 1362748"/>
              <a:gd name="connsiteX6" fmla="*/ 4239022 w 12112987"/>
              <a:gd name="connsiteY6" fmla="*/ 972966 h 1362748"/>
              <a:gd name="connsiteX7" fmla="*/ 4424183 w 12112987"/>
              <a:gd name="connsiteY7" fmla="*/ 982916 h 1362748"/>
              <a:gd name="connsiteX8" fmla="*/ 4592053 w 12112987"/>
              <a:gd name="connsiteY8" fmla="*/ 1326153 h 1362748"/>
              <a:gd name="connsiteX9" fmla="*/ 6721745 w 12112987"/>
              <a:gd name="connsiteY9" fmla="*/ 1318133 h 1362748"/>
              <a:gd name="connsiteX10" fmla="*/ 7261239 w 12112987"/>
              <a:gd name="connsiteY10" fmla="*/ 133828 h 1362748"/>
              <a:gd name="connsiteX11" fmla="*/ 7553122 w 12112987"/>
              <a:gd name="connsiteY11" fmla="*/ 136433 h 1362748"/>
              <a:gd name="connsiteX12" fmla="*/ 8007509 w 12112987"/>
              <a:gd name="connsiteY12" fmla="*/ 1329851 h 1362748"/>
              <a:gd name="connsiteX13" fmla="*/ 10389864 w 12112987"/>
              <a:gd name="connsiteY13" fmla="*/ 1318121 h 1362748"/>
              <a:gd name="connsiteX14" fmla="*/ 10883549 w 12112987"/>
              <a:gd name="connsiteY14" fmla="*/ 305100 h 1362748"/>
              <a:gd name="connsiteX15" fmla="*/ 11255984 w 12112987"/>
              <a:gd name="connsiteY15" fmla="*/ 222601 h 1362748"/>
              <a:gd name="connsiteX16" fmla="*/ 11731674 w 12112987"/>
              <a:gd name="connsiteY16" fmla="*/ 1332143 h 1362748"/>
              <a:gd name="connsiteX17" fmla="*/ 12112987 w 12112987"/>
              <a:gd name="connsiteY17" fmla="*/ 1343862 h 1362748"/>
              <a:gd name="connsiteX0" fmla="*/ 0 w 12121146"/>
              <a:gd name="connsiteY0" fmla="*/ 1301778 h 1429605"/>
              <a:gd name="connsiteX1" fmla="*/ 653142 w 12121146"/>
              <a:gd name="connsiteY1" fmla="*/ 1285579 h 1429605"/>
              <a:gd name="connsiteX2" fmla="*/ 987161 w 12121146"/>
              <a:gd name="connsiteY2" fmla="*/ 758326 h 1429605"/>
              <a:gd name="connsiteX3" fmla="*/ 1212845 w 12121146"/>
              <a:gd name="connsiteY3" fmla="*/ 751502 h 1429605"/>
              <a:gd name="connsiteX4" fmla="*/ 1500769 w 12121146"/>
              <a:gd name="connsiteY4" fmla="*/ 1305319 h 1429605"/>
              <a:gd name="connsiteX5" fmla="*/ 4004796 w 12121146"/>
              <a:gd name="connsiteY5" fmla="*/ 1317350 h 1429605"/>
              <a:gd name="connsiteX6" fmla="*/ 4239022 w 12121146"/>
              <a:gd name="connsiteY6" fmla="*/ 972966 h 1429605"/>
              <a:gd name="connsiteX7" fmla="*/ 4424183 w 12121146"/>
              <a:gd name="connsiteY7" fmla="*/ 982916 h 1429605"/>
              <a:gd name="connsiteX8" fmla="*/ 4592053 w 12121146"/>
              <a:gd name="connsiteY8" fmla="*/ 1326153 h 1429605"/>
              <a:gd name="connsiteX9" fmla="*/ 6721745 w 12121146"/>
              <a:gd name="connsiteY9" fmla="*/ 1318133 h 1429605"/>
              <a:gd name="connsiteX10" fmla="*/ 7261239 w 12121146"/>
              <a:gd name="connsiteY10" fmla="*/ 133828 h 1429605"/>
              <a:gd name="connsiteX11" fmla="*/ 7553122 w 12121146"/>
              <a:gd name="connsiteY11" fmla="*/ 136433 h 1429605"/>
              <a:gd name="connsiteX12" fmla="*/ 8007509 w 12121146"/>
              <a:gd name="connsiteY12" fmla="*/ 1329851 h 1429605"/>
              <a:gd name="connsiteX13" fmla="*/ 10389864 w 12121146"/>
              <a:gd name="connsiteY13" fmla="*/ 1318121 h 1429605"/>
              <a:gd name="connsiteX14" fmla="*/ 10883549 w 12121146"/>
              <a:gd name="connsiteY14" fmla="*/ 305100 h 1429605"/>
              <a:gd name="connsiteX15" fmla="*/ 11255984 w 12121146"/>
              <a:gd name="connsiteY15" fmla="*/ 222601 h 1429605"/>
              <a:gd name="connsiteX16" fmla="*/ 11731674 w 12121146"/>
              <a:gd name="connsiteY16" fmla="*/ 1332143 h 1429605"/>
              <a:gd name="connsiteX17" fmla="*/ 12121146 w 12121146"/>
              <a:gd name="connsiteY17" fmla="*/ 1365451 h 1429605"/>
              <a:gd name="connsiteX0" fmla="*/ 0 w 12121146"/>
              <a:gd name="connsiteY0" fmla="*/ 1301778 h 1371776"/>
              <a:gd name="connsiteX1" fmla="*/ 653142 w 12121146"/>
              <a:gd name="connsiteY1" fmla="*/ 1285579 h 1371776"/>
              <a:gd name="connsiteX2" fmla="*/ 987161 w 12121146"/>
              <a:gd name="connsiteY2" fmla="*/ 758326 h 1371776"/>
              <a:gd name="connsiteX3" fmla="*/ 1212845 w 12121146"/>
              <a:gd name="connsiteY3" fmla="*/ 751502 h 1371776"/>
              <a:gd name="connsiteX4" fmla="*/ 1500769 w 12121146"/>
              <a:gd name="connsiteY4" fmla="*/ 1305319 h 1371776"/>
              <a:gd name="connsiteX5" fmla="*/ 4004796 w 12121146"/>
              <a:gd name="connsiteY5" fmla="*/ 1317350 h 1371776"/>
              <a:gd name="connsiteX6" fmla="*/ 4239022 w 12121146"/>
              <a:gd name="connsiteY6" fmla="*/ 972966 h 1371776"/>
              <a:gd name="connsiteX7" fmla="*/ 4424183 w 12121146"/>
              <a:gd name="connsiteY7" fmla="*/ 982916 h 1371776"/>
              <a:gd name="connsiteX8" fmla="*/ 4592053 w 12121146"/>
              <a:gd name="connsiteY8" fmla="*/ 1326153 h 1371776"/>
              <a:gd name="connsiteX9" fmla="*/ 6721745 w 12121146"/>
              <a:gd name="connsiteY9" fmla="*/ 1318133 h 1371776"/>
              <a:gd name="connsiteX10" fmla="*/ 7261239 w 12121146"/>
              <a:gd name="connsiteY10" fmla="*/ 133828 h 1371776"/>
              <a:gd name="connsiteX11" fmla="*/ 7553122 w 12121146"/>
              <a:gd name="connsiteY11" fmla="*/ 136433 h 1371776"/>
              <a:gd name="connsiteX12" fmla="*/ 8007509 w 12121146"/>
              <a:gd name="connsiteY12" fmla="*/ 1329851 h 1371776"/>
              <a:gd name="connsiteX13" fmla="*/ 10389864 w 12121146"/>
              <a:gd name="connsiteY13" fmla="*/ 1318121 h 1371776"/>
              <a:gd name="connsiteX14" fmla="*/ 10883549 w 12121146"/>
              <a:gd name="connsiteY14" fmla="*/ 305100 h 1371776"/>
              <a:gd name="connsiteX15" fmla="*/ 11255984 w 12121146"/>
              <a:gd name="connsiteY15" fmla="*/ 222601 h 1371776"/>
              <a:gd name="connsiteX16" fmla="*/ 11731674 w 12121146"/>
              <a:gd name="connsiteY16" fmla="*/ 1332143 h 1371776"/>
              <a:gd name="connsiteX17" fmla="*/ 12121146 w 12121146"/>
              <a:gd name="connsiteY17" fmla="*/ 1365451 h 1371776"/>
              <a:gd name="connsiteX0" fmla="*/ 0 w 12121146"/>
              <a:gd name="connsiteY0" fmla="*/ 1301778 h 1373910"/>
              <a:gd name="connsiteX1" fmla="*/ 653142 w 12121146"/>
              <a:gd name="connsiteY1" fmla="*/ 1285579 h 1373910"/>
              <a:gd name="connsiteX2" fmla="*/ 987161 w 12121146"/>
              <a:gd name="connsiteY2" fmla="*/ 758326 h 1373910"/>
              <a:gd name="connsiteX3" fmla="*/ 1212845 w 12121146"/>
              <a:gd name="connsiteY3" fmla="*/ 751502 h 1373910"/>
              <a:gd name="connsiteX4" fmla="*/ 1500769 w 12121146"/>
              <a:gd name="connsiteY4" fmla="*/ 1305319 h 1373910"/>
              <a:gd name="connsiteX5" fmla="*/ 4004796 w 12121146"/>
              <a:gd name="connsiteY5" fmla="*/ 1317350 h 1373910"/>
              <a:gd name="connsiteX6" fmla="*/ 4239022 w 12121146"/>
              <a:gd name="connsiteY6" fmla="*/ 972966 h 1373910"/>
              <a:gd name="connsiteX7" fmla="*/ 4424183 w 12121146"/>
              <a:gd name="connsiteY7" fmla="*/ 982916 h 1373910"/>
              <a:gd name="connsiteX8" fmla="*/ 4592053 w 12121146"/>
              <a:gd name="connsiteY8" fmla="*/ 1326153 h 1373910"/>
              <a:gd name="connsiteX9" fmla="*/ 6721745 w 12121146"/>
              <a:gd name="connsiteY9" fmla="*/ 1318133 h 1373910"/>
              <a:gd name="connsiteX10" fmla="*/ 7261239 w 12121146"/>
              <a:gd name="connsiteY10" fmla="*/ 133828 h 1373910"/>
              <a:gd name="connsiteX11" fmla="*/ 7553122 w 12121146"/>
              <a:gd name="connsiteY11" fmla="*/ 136433 h 1373910"/>
              <a:gd name="connsiteX12" fmla="*/ 8007509 w 12121146"/>
              <a:gd name="connsiteY12" fmla="*/ 1329851 h 1373910"/>
              <a:gd name="connsiteX13" fmla="*/ 10389864 w 12121146"/>
              <a:gd name="connsiteY13" fmla="*/ 1318121 h 1373910"/>
              <a:gd name="connsiteX14" fmla="*/ 10883549 w 12121146"/>
              <a:gd name="connsiteY14" fmla="*/ 305100 h 1373910"/>
              <a:gd name="connsiteX15" fmla="*/ 11255984 w 12121146"/>
              <a:gd name="connsiteY15" fmla="*/ 222601 h 1373910"/>
              <a:gd name="connsiteX16" fmla="*/ 11731674 w 12121146"/>
              <a:gd name="connsiteY16" fmla="*/ 1332143 h 1373910"/>
              <a:gd name="connsiteX17" fmla="*/ 12121146 w 12121146"/>
              <a:gd name="connsiteY17" fmla="*/ 1365451 h 1373910"/>
              <a:gd name="connsiteX0" fmla="*/ 0 w 12121146"/>
              <a:gd name="connsiteY0" fmla="*/ 1301778 h 1375154"/>
              <a:gd name="connsiteX1" fmla="*/ 653142 w 12121146"/>
              <a:gd name="connsiteY1" fmla="*/ 1285579 h 1375154"/>
              <a:gd name="connsiteX2" fmla="*/ 987161 w 12121146"/>
              <a:gd name="connsiteY2" fmla="*/ 758326 h 1375154"/>
              <a:gd name="connsiteX3" fmla="*/ 1212845 w 12121146"/>
              <a:gd name="connsiteY3" fmla="*/ 751502 h 1375154"/>
              <a:gd name="connsiteX4" fmla="*/ 1500769 w 12121146"/>
              <a:gd name="connsiteY4" fmla="*/ 1305319 h 1375154"/>
              <a:gd name="connsiteX5" fmla="*/ 4004796 w 12121146"/>
              <a:gd name="connsiteY5" fmla="*/ 1317350 h 1375154"/>
              <a:gd name="connsiteX6" fmla="*/ 4239022 w 12121146"/>
              <a:gd name="connsiteY6" fmla="*/ 972966 h 1375154"/>
              <a:gd name="connsiteX7" fmla="*/ 4424183 w 12121146"/>
              <a:gd name="connsiteY7" fmla="*/ 982916 h 1375154"/>
              <a:gd name="connsiteX8" fmla="*/ 4592053 w 12121146"/>
              <a:gd name="connsiteY8" fmla="*/ 1326153 h 1375154"/>
              <a:gd name="connsiteX9" fmla="*/ 6721745 w 12121146"/>
              <a:gd name="connsiteY9" fmla="*/ 1318133 h 1375154"/>
              <a:gd name="connsiteX10" fmla="*/ 7261239 w 12121146"/>
              <a:gd name="connsiteY10" fmla="*/ 133828 h 1375154"/>
              <a:gd name="connsiteX11" fmla="*/ 7553122 w 12121146"/>
              <a:gd name="connsiteY11" fmla="*/ 136433 h 1375154"/>
              <a:gd name="connsiteX12" fmla="*/ 8007509 w 12121146"/>
              <a:gd name="connsiteY12" fmla="*/ 1329851 h 1375154"/>
              <a:gd name="connsiteX13" fmla="*/ 10389864 w 12121146"/>
              <a:gd name="connsiteY13" fmla="*/ 1318121 h 1375154"/>
              <a:gd name="connsiteX14" fmla="*/ 10883549 w 12121146"/>
              <a:gd name="connsiteY14" fmla="*/ 305100 h 1375154"/>
              <a:gd name="connsiteX15" fmla="*/ 11255984 w 12121146"/>
              <a:gd name="connsiteY15" fmla="*/ 222601 h 1375154"/>
              <a:gd name="connsiteX16" fmla="*/ 11731674 w 12121146"/>
              <a:gd name="connsiteY16" fmla="*/ 1332143 h 1375154"/>
              <a:gd name="connsiteX17" fmla="*/ 12121146 w 12121146"/>
              <a:gd name="connsiteY17" fmla="*/ 1365451 h 1375154"/>
              <a:gd name="connsiteX0" fmla="*/ 0 w 12121146"/>
              <a:gd name="connsiteY0" fmla="*/ 1301778 h 1375154"/>
              <a:gd name="connsiteX1" fmla="*/ 653142 w 12121146"/>
              <a:gd name="connsiteY1" fmla="*/ 1285579 h 1375154"/>
              <a:gd name="connsiteX2" fmla="*/ 987161 w 12121146"/>
              <a:gd name="connsiteY2" fmla="*/ 758326 h 1375154"/>
              <a:gd name="connsiteX3" fmla="*/ 1212845 w 12121146"/>
              <a:gd name="connsiteY3" fmla="*/ 751502 h 1375154"/>
              <a:gd name="connsiteX4" fmla="*/ 1500769 w 12121146"/>
              <a:gd name="connsiteY4" fmla="*/ 1305319 h 1375154"/>
              <a:gd name="connsiteX5" fmla="*/ 4004796 w 12121146"/>
              <a:gd name="connsiteY5" fmla="*/ 1317350 h 1375154"/>
              <a:gd name="connsiteX6" fmla="*/ 4239022 w 12121146"/>
              <a:gd name="connsiteY6" fmla="*/ 972966 h 1375154"/>
              <a:gd name="connsiteX7" fmla="*/ 4424183 w 12121146"/>
              <a:gd name="connsiteY7" fmla="*/ 982916 h 1375154"/>
              <a:gd name="connsiteX8" fmla="*/ 4592053 w 12121146"/>
              <a:gd name="connsiteY8" fmla="*/ 1326153 h 1375154"/>
              <a:gd name="connsiteX9" fmla="*/ 6721745 w 12121146"/>
              <a:gd name="connsiteY9" fmla="*/ 1318133 h 1375154"/>
              <a:gd name="connsiteX10" fmla="*/ 7261239 w 12121146"/>
              <a:gd name="connsiteY10" fmla="*/ 133828 h 1375154"/>
              <a:gd name="connsiteX11" fmla="*/ 7553122 w 12121146"/>
              <a:gd name="connsiteY11" fmla="*/ 136433 h 1375154"/>
              <a:gd name="connsiteX12" fmla="*/ 8007509 w 12121146"/>
              <a:gd name="connsiteY12" fmla="*/ 1329851 h 1375154"/>
              <a:gd name="connsiteX13" fmla="*/ 10389864 w 12121146"/>
              <a:gd name="connsiteY13" fmla="*/ 1318121 h 1375154"/>
              <a:gd name="connsiteX14" fmla="*/ 10883549 w 12121146"/>
              <a:gd name="connsiteY14" fmla="*/ 305100 h 1375154"/>
              <a:gd name="connsiteX15" fmla="*/ 11255984 w 12121146"/>
              <a:gd name="connsiteY15" fmla="*/ 222601 h 1375154"/>
              <a:gd name="connsiteX16" fmla="*/ 11731674 w 12121146"/>
              <a:gd name="connsiteY16" fmla="*/ 1332143 h 1375154"/>
              <a:gd name="connsiteX17" fmla="*/ 12121146 w 12121146"/>
              <a:gd name="connsiteY17" fmla="*/ 1365451 h 1375154"/>
              <a:gd name="connsiteX0" fmla="*/ 0 w 12121146"/>
              <a:gd name="connsiteY0" fmla="*/ 1301778 h 1375154"/>
              <a:gd name="connsiteX1" fmla="*/ 653142 w 12121146"/>
              <a:gd name="connsiteY1" fmla="*/ 1285579 h 1375154"/>
              <a:gd name="connsiteX2" fmla="*/ 987161 w 12121146"/>
              <a:gd name="connsiteY2" fmla="*/ 758326 h 1375154"/>
              <a:gd name="connsiteX3" fmla="*/ 1212845 w 12121146"/>
              <a:gd name="connsiteY3" fmla="*/ 751502 h 1375154"/>
              <a:gd name="connsiteX4" fmla="*/ 1500769 w 12121146"/>
              <a:gd name="connsiteY4" fmla="*/ 1305319 h 1375154"/>
              <a:gd name="connsiteX5" fmla="*/ 4004796 w 12121146"/>
              <a:gd name="connsiteY5" fmla="*/ 1317350 h 1375154"/>
              <a:gd name="connsiteX6" fmla="*/ 4239022 w 12121146"/>
              <a:gd name="connsiteY6" fmla="*/ 972966 h 1375154"/>
              <a:gd name="connsiteX7" fmla="*/ 4424183 w 12121146"/>
              <a:gd name="connsiteY7" fmla="*/ 982916 h 1375154"/>
              <a:gd name="connsiteX8" fmla="*/ 4592053 w 12121146"/>
              <a:gd name="connsiteY8" fmla="*/ 1326153 h 1375154"/>
              <a:gd name="connsiteX9" fmla="*/ 6721745 w 12121146"/>
              <a:gd name="connsiteY9" fmla="*/ 1318133 h 1375154"/>
              <a:gd name="connsiteX10" fmla="*/ 7261239 w 12121146"/>
              <a:gd name="connsiteY10" fmla="*/ 133828 h 1375154"/>
              <a:gd name="connsiteX11" fmla="*/ 7553122 w 12121146"/>
              <a:gd name="connsiteY11" fmla="*/ 136433 h 1375154"/>
              <a:gd name="connsiteX12" fmla="*/ 8007509 w 12121146"/>
              <a:gd name="connsiteY12" fmla="*/ 1329851 h 1375154"/>
              <a:gd name="connsiteX13" fmla="*/ 10389864 w 12121146"/>
              <a:gd name="connsiteY13" fmla="*/ 1318121 h 1375154"/>
              <a:gd name="connsiteX14" fmla="*/ 10883549 w 12121146"/>
              <a:gd name="connsiteY14" fmla="*/ 305100 h 1375154"/>
              <a:gd name="connsiteX15" fmla="*/ 11255984 w 12121146"/>
              <a:gd name="connsiteY15" fmla="*/ 222601 h 1375154"/>
              <a:gd name="connsiteX16" fmla="*/ 11731674 w 12121146"/>
              <a:gd name="connsiteY16" fmla="*/ 1332143 h 1375154"/>
              <a:gd name="connsiteX17" fmla="*/ 12121146 w 12121146"/>
              <a:gd name="connsiteY17" fmla="*/ 1365451 h 1375154"/>
              <a:gd name="connsiteX0" fmla="*/ 0 w 12121146"/>
              <a:gd name="connsiteY0" fmla="*/ 1301778 h 1375154"/>
              <a:gd name="connsiteX1" fmla="*/ 653142 w 12121146"/>
              <a:gd name="connsiteY1" fmla="*/ 1285579 h 1375154"/>
              <a:gd name="connsiteX2" fmla="*/ 987161 w 12121146"/>
              <a:gd name="connsiteY2" fmla="*/ 758326 h 1375154"/>
              <a:gd name="connsiteX3" fmla="*/ 1212845 w 12121146"/>
              <a:gd name="connsiteY3" fmla="*/ 751502 h 1375154"/>
              <a:gd name="connsiteX4" fmla="*/ 1500769 w 12121146"/>
              <a:gd name="connsiteY4" fmla="*/ 1305319 h 1375154"/>
              <a:gd name="connsiteX5" fmla="*/ 4004796 w 12121146"/>
              <a:gd name="connsiteY5" fmla="*/ 1317350 h 1375154"/>
              <a:gd name="connsiteX6" fmla="*/ 4239022 w 12121146"/>
              <a:gd name="connsiteY6" fmla="*/ 972966 h 1375154"/>
              <a:gd name="connsiteX7" fmla="*/ 4424183 w 12121146"/>
              <a:gd name="connsiteY7" fmla="*/ 982916 h 1375154"/>
              <a:gd name="connsiteX8" fmla="*/ 4592053 w 12121146"/>
              <a:gd name="connsiteY8" fmla="*/ 1326153 h 1375154"/>
              <a:gd name="connsiteX9" fmla="*/ 6721745 w 12121146"/>
              <a:gd name="connsiteY9" fmla="*/ 1318133 h 1375154"/>
              <a:gd name="connsiteX10" fmla="*/ 7261239 w 12121146"/>
              <a:gd name="connsiteY10" fmla="*/ 133828 h 1375154"/>
              <a:gd name="connsiteX11" fmla="*/ 7553122 w 12121146"/>
              <a:gd name="connsiteY11" fmla="*/ 136433 h 1375154"/>
              <a:gd name="connsiteX12" fmla="*/ 8007509 w 12121146"/>
              <a:gd name="connsiteY12" fmla="*/ 1329851 h 1375154"/>
              <a:gd name="connsiteX13" fmla="*/ 10389864 w 12121146"/>
              <a:gd name="connsiteY13" fmla="*/ 1318121 h 1375154"/>
              <a:gd name="connsiteX14" fmla="*/ 10883549 w 12121146"/>
              <a:gd name="connsiteY14" fmla="*/ 305100 h 1375154"/>
              <a:gd name="connsiteX15" fmla="*/ 11255984 w 12121146"/>
              <a:gd name="connsiteY15" fmla="*/ 222601 h 1375154"/>
              <a:gd name="connsiteX16" fmla="*/ 11731674 w 12121146"/>
              <a:gd name="connsiteY16" fmla="*/ 1332143 h 1375154"/>
              <a:gd name="connsiteX17" fmla="*/ 12121146 w 12121146"/>
              <a:gd name="connsiteY17" fmla="*/ 1365451 h 1375154"/>
              <a:gd name="connsiteX0" fmla="*/ 0 w 12121146"/>
              <a:gd name="connsiteY0" fmla="*/ 1301778 h 1375154"/>
              <a:gd name="connsiteX1" fmla="*/ 653142 w 12121146"/>
              <a:gd name="connsiteY1" fmla="*/ 1285579 h 1375154"/>
              <a:gd name="connsiteX2" fmla="*/ 987161 w 12121146"/>
              <a:gd name="connsiteY2" fmla="*/ 758326 h 1375154"/>
              <a:gd name="connsiteX3" fmla="*/ 1212845 w 12121146"/>
              <a:gd name="connsiteY3" fmla="*/ 751502 h 1375154"/>
              <a:gd name="connsiteX4" fmla="*/ 1500769 w 12121146"/>
              <a:gd name="connsiteY4" fmla="*/ 1305319 h 1375154"/>
              <a:gd name="connsiteX5" fmla="*/ 4004796 w 12121146"/>
              <a:gd name="connsiteY5" fmla="*/ 1317350 h 1375154"/>
              <a:gd name="connsiteX6" fmla="*/ 4239022 w 12121146"/>
              <a:gd name="connsiteY6" fmla="*/ 972966 h 1375154"/>
              <a:gd name="connsiteX7" fmla="*/ 4424183 w 12121146"/>
              <a:gd name="connsiteY7" fmla="*/ 982916 h 1375154"/>
              <a:gd name="connsiteX8" fmla="*/ 4592053 w 12121146"/>
              <a:gd name="connsiteY8" fmla="*/ 1326153 h 1375154"/>
              <a:gd name="connsiteX9" fmla="*/ 6721745 w 12121146"/>
              <a:gd name="connsiteY9" fmla="*/ 1318133 h 1375154"/>
              <a:gd name="connsiteX10" fmla="*/ 7261239 w 12121146"/>
              <a:gd name="connsiteY10" fmla="*/ 133828 h 1375154"/>
              <a:gd name="connsiteX11" fmla="*/ 7553122 w 12121146"/>
              <a:gd name="connsiteY11" fmla="*/ 136433 h 1375154"/>
              <a:gd name="connsiteX12" fmla="*/ 8007509 w 12121146"/>
              <a:gd name="connsiteY12" fmla="*/ 1329851 h 1375154"/>
              <a:gd name="connsiteX13" fmla="*/ 10389864 w 12121146"/>
              <a:gd name="connsiteY13" fmla="*/ 1318121 h 1375154"/>
              <a:gd name="connsiteX14" fmla="*/ 10883549 w 12121146"/>
              <a:gd name="connsiteY14" fmla="*/ 305100 h 1375154"/>
              <a:gd name="connsiteX15" fmla="*/ 11255984 w 12121146"/>
              <a:gd name="connsiteY15" fmla="*/ 222601 h 1375154"/>
              <a:gd name="connsiteX16" fmla="*/ 11731674 w 12121146"/>
              <a:gd name="connsiteY16" fmla="*/ 1332143 h 1375154"/>
              <a:gd name="connsiteX17" fmla="*/ 12121146 w 12121146"/>
              <a:gd name="connsiteY17" fmla="*/ 1365451 h 1375154"/>
              <a:gd name="connsiteX0" fmla="*/ 0 w 12121146"/>
              <a:gd name="connsiteY0" fmla="*/ 1478761 h 1609317"/>
              <a:gd name="connsiteX1" fmla="*/ 653142 w 12121146"/>
              <a:gd name="connsiteY1" fmla="*/ 1462562 h 1609317"/>
              <a:gd name="connsiteX2" fmla="*/ 987161 w 12121146"/>
              <a:gd name="connsiteY2" fmla="*/ 935309 h 1609317"/>
              <a:gd name="connsiteX3" fmla="*/ 1212845 w 12121146"/>
              <a:gd name="connsiteY3" fmla="*/ 928485 h 1609317"/>
              <a:gd name="connsiteX4" fmla="*/ 1500769 w 12121146"/>
              <a:gd name="connsiteY4" fmla="*/ 1482302 h 1609317"/>
              <a:gd name="connsiteX5" fmla="*/ 4004796 w 12121146"/>
              <a:gd name="connsiteY5" fmla="*/ 1494333 h 1609317"/>
              <a:gd name="connsiteX6" fmla="*/ 4239022 w 12121146"/>
              <a:gd name="connsiteY6" fmla="*/ 1149949 h 1609317"/>
              <a:gd name="connsiteX7" fmla="*/ 4424183 w 12121146"/>
              <a:gd name="connsiteY7" fmla="*/ 1159899 h 1609317"/>
              <a:gd name="connsiteX8" fmla="*/ 4592053 w 12121146"/>
              <a:gd name="connsiteY8" fmla="*/ 1503136 h 1609317"/>
              <a:gd name="connsiteX9" fmla="*/ 6721745 w 12121146"/>
              <a:gd name="connsiteY9" fmla="*/ 1495116 h 1609317"/>
              <a:gd name="connsiteX10" fmla="*/ 7253977 w 12121146"/>
              <a:gd name="connsiteY10" fmla="*/ 53264 h 1609317"/>
              <a:gd name="connsiteX11" fmla="*/ 7261239 w 12121146"/>
              <a:gd name="connsiteY11" fmla="*/ 310811 h 1609317"/>
              <a:gd name="connsiteX12" fmla="*/ 7553122 w 12121146"/>
              <a:gd name="connsiteY12" fmla="*/ 313416 h 1609317"/>
              <a:gd name="connsiteX13" fmla="*/ 8007509 w 12121146"/>
              <a:gd name="connsiteY13" fmla="*/ 1506834 h 1609317"/>
              <a:gd name="connsiteX14" fmla="*/ 10389864 w 12121146"/>
              <a:gd name="connsiteY14" fmla="*/ 1495104 h 1609317"/>
              <a:gd name="connsiteX15" fmla="*/ 10883549 w 12121146"/>
              <a:gd name="connsiteY15" fmla="*/ 482083 h 1609317"/>
              <a:gd name="connsiteX16" fmla="*/ 11255984 w 12121146"/>
              <a:gd name="connsiteY16" fmla="*/ 399584 h 1609317"/>
              <a:gd name="connsiteX17" fmla="*/ 11731674 w 12121146"/>
              <a:gd name="connsiteY17" fmla="*/ 1509126 h 1609317"/>
              <a:gd name="connsiteX18" fmla="*/ 12121146 w 12121146"/>
              <a:gd name="connsiteY18" fmla="*/ 1542434 h 1609317"/>
              <a:gd name="connsiteX0" fmla="*/ 0 w 12121146"/>
              <a:gd name="connsiteY0" fmla="*/ 1475099 h 1616568"/>
              <a:gd name="connsiteX1" fmla="*/ 653142 w 12121146"/>
              <a:gd name="connsiteY1" fmla="*/ 1458900 h 1616568"/>
              <a:gd name="connsiteX2" fmla="*/ 987161 w 12121146"/>
              <a:gd name="connsiteY2" fmla="*/ 931647 h 1616568"/>
              <a:gd name="connsiteX3" fmla="*/ 1212845 w 12121146"/>
              <a:gd name="connsiteY3" fmla="*/ 924823 h 1616568"/>
              <a:gd name="connsiteX4" fmla="*/ 1500769 w 12121146"/>
              <a:gd name="connsiteY4" fmla="*/ 1478640 h 1616568"/>
              <a:gd name="connsiteX5" fmla="*/ 4004796 w 12121146"/>
              <a:gd name="connsiteY5" fmla="*/ 1490671 h 1616568"/>
              <a:gd name="connsiteX6" fmla="*/ 4239022 w 12121146"/>
              <a:gd name="connsiteY6" fmla="*/ 1146287 h 1616568"/>
              <a:gd name="connsiteX7" fmla="*/ 4424183 w 12121146"/>
              <a:gd name="connsiteY7" fmla="*/ 1156237 h 1616568"/>
              <a:gd name="connsiteX8" fmla="*/ 4592053 w 12121146"/>
              <a:gd name="connsiteY8" fmla="*/ 1499474 h 1616568"/>
              <a:gd name="connsiteX9" fmla="*/ 6721745 w 12121146"/>
              <a:gd name="connsiteY9" fmla="*/ 1491454 h 1616568"/>
              <a:gd name="connsiteX10" fmla="*/ 7253977 w 12121146"/>
              <a:gd name="connsiteY10" fmla="*/ 49602 h 1616568"/>
              <a:gd name="connsiteX11" fmla="*/ 7261239 w 12121146"/>
              <a:gd name="connsiteY11" fmla="*/ 307149 h 1616568"/>
              <a:gd name="connsiteX12" fmla="*/ 7553122 w 12121146"/>
              <a:gd name="connsiteY12" fmla="*/ 46364 h 1616568"/>
              <a:gd name="connsiteX13" fmla="*/ 8007509 w 12121146"/>
              <a:gd name="connsiteY13" fmla="*/ 1503172 h 1616568"/>
              <a:gd name="connsiteX14" fmla="*/ 10389864 w 12121146"/>
              <a:gd name="connsiteY14" fmla="*/ 1491442 h 1616568"/>
              <a:gd name="connsiteX15" fmla="*/ 10883549 w 12121146"/>
              <a:gd name="connsiteY15" fmla="*/ 478421 h 1616568"/>
              <a:gd name="connsiteX16" fmla="*/ 11255984 w 12121146"/>
              <a:gd name="connsiteY16" fmla="*/ 395922 h 1616568"/>
              <a:gd name="connsiteX17" fmla="*/ 11731674 w 12121146"/>
              <a:gd name="connsiteY17" fmla="*/ 1505464 h 1616568"/>
              <a:gd name="connsiteX18" fmla="*/ 12121146 w 12121146"/>
              <a:gd name="connsiteY18" fmla="*/ 1538772 h 1616568"/>
              <a:gd name="connsiteX0" fmla="*/ 0 w 12121146"/>
              <a:gd name="connsiteY0" fmla="*/ 1478854 h 1620323"/>
              <a:gd name="connsiteX1" fmla="*/ 653142 w 12121146"/>
              <a:gd name="connsiteY1" fmla="*/ 1462655 h 1620323"/>
              <a:gd name="connsiteX2" fmla="*/ 987161 w 12121146"/>
              <a:gd name="connsiteY2" fmla="*/ 935402 h 1620323"/>
              <a:gd name="connsiteX3" fmla="*/ 1212845 w 12121146"/>
              <a:gd name="connsiteY3" fmla="*/ 928578 h 1620323"/>
              <a:gd name="connsiteX4" fmla="*/ 1500769 w 12121146"/>
              <a:gd name="connsiteY4" fmla="*/ 1482395 h 1620323"/>
              <a:gd name="connsiteX5" fmla="*/ 4004796 w 12121146"/>
              <a:gd name="connsiteY5" fmla="*/ 1494426 h 1620323"/>
              <a:gd name="connsiteX6" fmla="*/ 4239022 w 12121146"/>
              <a:gd name="connsiteY6" fmla="*/ 1150042 h 1620323"/>
              <a:gd name="connsiteX7" fmla="*/ 4424183 w 12121146"/>
              <a:gd name="connsiteY7" fmla="*/ 1159992 h 1620323"/>
              <a:gd name="connsiteX8" fmla="*/ 4592053 w 12121146"/>
              <a:gd name="connsiteY8" fmla="*/ 1503229 h 1620323"/>
              <a:gd name="connsiteX9" fmla="*/ 6721745 w 12121146"/>
              <a:gd name="connsiteY9" fmla="*/ 1495209 h 1620323"/>
              <a:gd name="connsiteX10" fmla="*/ 7253977 w 12121146"/>
              <a:gd name="connsiteY10" fmla="*/ 53357 h 1620323"/>
              <a:gd name="connsiteX11" fmla="*/ 7261240 w 12121146"/>
              <a:gd name="connsiteY11" fmla="*/ 310905 h 1620323"/>
              <a:gd name="connsiteX12" fmla="*/ 7553122 w 12121146"/>
              <a:gd name="connsiteY12" fmla="*/ 50119 h 1620323"/>
              <a:gd name="connsiteX13" fmla="*/ 8007509 w 12121146"/>
              <a:gd name="connsiteY13" fmla="*/ 1506927 h 1620323"/>
              <a:gd name="connsiteX14" fmla="*/ 10389864 w 12121146"/>
              <a:gd name="connsiteY14" fmla="*/ 1495197 h 1620323"/>
              <a:gd name="connsiteX15" fmla="*/ 10883549 w 12121146"/>
              <a:gd name="connsiteY15" fmla="*/ 482176 h 1620323"/>
              <a:gd name="connsiteX16" fmla="*/ 11255984 w 12121146"/>
              <a:gd name="connsiteY16" fmla="*/ 399677 h 1620323"/>
              <a:gd name="connsiteX17" fmla="*/ 11731674 w 12121146"/>
              <a:gd name="connsiteY17" fmla="*/ 1509219 h 1620323"/>
              <a:gd name="connsiteX18" fmla="*/ 12121146 w 12121146"/>
              <a:gd name="connsiteY18" fmla="*/ 1542527 h 1620323"/>
              <a:gd name="connsiteX0" fmla="*/ 0 w 12121146"/>
              <a:gd name="connsiteY0" fmla="*/ 1608294 h 1749763"/>
              <a:gd name="connsiteX1" fmla="*/ 653142 w 12121146"/>
              <a:gd name="connsiteY1" fmla="*/ 1592095 h 1749763"/>
              <a:gd name="connsiteX2" fmla="*/ 987161 w 12121146"/>
              <a:gd name="connsiteY2" fmla="*/ 1064842 h 1749763"/>
              <a:gd name="connsiteX3" fmla="*/ 1212845 w 12121146"/>
              <a:gd name="connsiteY3" fmla="*/ 1058018 h 1749763"/>
              <a:gd name="connsiteX4" fmla="*/ 1500769 w 12121146"/>
              <a:gd name="connsiteY4" fmla="*/ 1611835 h 1749763"/>
              <a:gd name="connsiteX5" fmla="*/ 4004796 w 12121146"/>
              <a:gd name="connsiteY5" fmla="*/ 1623866 h 1749763"/>
              <a:gd name="connsiteX6" fmla="*/ 4239022 w 12121146"/>
              <a:gd name="connsiteY6" fmla="*/ 1279482 h 1749763"/>
              <a:gd name="connsiteX7" fmla="*/ 4424183 w 12121146"/>
              <a:gd name="connsiteY7" fmla="*/ 1289432 h 1749763"/>
              <a:gd name="connsiteX8" fmla="*/ 4592053 w 12121146"/>
              <a:gd name="connsiteY8" fmla="*/ 1632669 h 1749763"/>
              <a:gd name="connsiteX9" fmla="*/ 6721745 w 12121146"/>
              <a:gd name="connsiteY9" fmla="*/ 1624649 h 1749763"/>
              <a:gd name="connsiteX10" fmla="*/ 7253977 w 12121146"/>
              <a:gd name="connsiteY10" fmla="*/ 182797 h 1749763"/>
              <a:gd name="connsiteX11" fmla="*/ 7553122 w 12121146"/>
              <a:gd name="connsiteY11" fmla="*/ 179559 h 1749763"/>
              <a:gd name="connsiteX12" fmla="*/ 8007509 w 12121146"/>
              <a:gd name="connsiteY12" fmla="*/ 1636367 h 1749763"/>
              <a:gd name="connsiteX13" fmla="*/ 10389864 w 12121146"/>
              <a:gd name="connsiteY13" fmla="*/ 1624637 h 1749763"/>
              <a:gd name="connsiteX14" fmla="*/ 10883549 w 12121146"/>
              <a:gd name="connsiteY14" fmla="*/ 611616 h 1749763"/>
              <a:gd name="connsiteX15" fmla="*/ 11255984 w 12121146"/>
              <a:gd name="connsiteY15" fmla="*/ 529117 h 1749763"/>
              <a:gd name="connsiteX16" fmla="*/ 11731674 w 12121146"/>
              <a:gd name="connsiteY16" fmla="*/ 1638659 h 1749763"/>
              <a:gd name="connsiteX17" fmla="*/ 12121146 w 12121146"/>
              <a:gd name="connsiteY17" fmla="*/ 1671967 h 1749763"/>
              <a:gd name="connsiteX0" fmla="*/ 0 w 12121146"/>
              <a:gd name="connsiteY0" fmla="*/ 1608294 h 1749763"/>
              <a:gd name="connsiteX1" fmla="*/ 653142 w 12121146"/>
              <a:gd name="connsiteY1" fmla="*/ 1592095 h 1749763"/>
              <a:gd name="connsiteX2" fmla="*/ 987161 w 12121146"/>
              <a:gd name="connsiteY2" fmla="*/ 1064842 h 1749763"/>
              <a:gd name="connsiteX3" fmla="*/ 1212845 w 12121146"/>
              <a:gd name="connsiteY3" fmla="*/ 1058018 h 1749763"/>
              <a:gd name="connsiteX4" fmla="*/ 1500769 w 12121146"/>
              <a:gd name="connsiteY4" fmla="*/ 1611835 h 1749763"/>
              <a:gd name="connsiteX5" fmla="*/ 4004796 w 12121146"/>
              <a:gd name="connsiteY5" fmla="*/ 1623866 h 1749763"/>
              <a:gd name="connsiteX6" fmla="*/ 4239022 w 12121146"/>
              <a:gd name="connsiteY6" fmla="*/ 1279482 h 1749763"/>
              <a:gd name="connsiteX7" fmla="*/ 4424183 w 12121146"/>
              <a:gd name="connsiteY7" fmla="*/ 1289432 h 1749763"/>
              <a:gd name="connsiteX8" fmla="*/ 4592053 w 12121146"/>
              <a:gd name="connsiteY8" fmla="*/ 1632669 h 1749763"/>
              <a:gd name="connsiteX9" fmla="*/ 6721745 w 12121146"/>
              <a:gd name="connsiteY9" fmla="*/ 1624649 h 1749763"/>
              <a:gd name="connsiteX10" fmla="*/ 7253977 w 12121146"/>
              <a:gd name="connsiteY10" fmla="*/ 182797 h 1749763"/>
              <a:gd name="connsiteX11" fmla="*/ 7593912 w 12121146"/>
              <a:gd name="connsiteY11" fmla="*/ 179559 h 1749763"/>
              <a:gd name="connsiteX12" fmla="*/ 8007509 w 12121146"/>
              <a:gd name="connsiteY12" fmla="*/ 1636367 h 1749763"/>
              <a:gd name="connsiteX13" fmla="*/ 10389864 w 12121146"/>
              <a:gd name="connsiteY13" fmla="*/ 1624637 h 1749763"/>
              <a:gd name="connsiteX14" fmla="*/ 10883549 w 12121146"/>
              <a:gd name="connsiteY14" fmla="*/ 611616 h 1749763"/>
              <a:gd name="connsiteX15" fmla="*/ 11255984 w 12121146"/>
              <a:gd name="connsiteY15" fmla="*/ 529117 h 1749763"/>
              <a:gd name="connsiteX16" fmla="*/ 11731674 w 12121146"/>
              <a:gd name="connsiteY16" fmla="*/ 1638659 h 1749763"/>
              <a:gd name="connsiteX17" fmla="*/ 12121146 w 12121146"/>
              <a:gd name="connsiteY17" fmla="*/ 1671967 h 1749763"/>
              <a:gd name="connsiteX0" fmla="*/ 0 w 12121146"/>
              <a:gd name="connsiteY0" fmla="*/ 1608294 h 1738850"/>
              <a:gd name="connsiteX1" fmla="*/ 653142 w 12121146"/>
              <a:gd name="connsiteY1" fmla="*/ 1592095 h 1738850"/>
              <a:gd name="connsiteX2" fmla="*/ 987161 w 12121146"/>
              <a:gd name="connsiteY2" fmla="*/ 1064842 h 1738850"/>
              <a:gd name="connsiteX3" fmla="*/ 1212845 w 12121146"/>
              <a:gd name="connsiteY3" fmla="*/ 1058018 h 1738850"/>
              <a:gd name="connsiteX4" fmla="*/ 1500769 w 12121146"/>
              <a:gd name="connsiteY4" fmla="*/ 1611835 h 1738850"/>
              <a:gd name="connsiteX5" fmla="*/ 4004796 w 12121146"/>
              <a:gd name="connsiteY5" fmla="*/ 1623866 h 1738850"/>
              <a:gd name="connsiteX6" fmla="*/ 4239022 w 12121146"/>
              <a:gd name="connsiteY6" fmla="*/ 1279482 h 1738850"/>
              <a:gd name="connsiteX7" fmla="*/ 4424183 w 12121146"/>
              <a:gd name="connsiteY7" fmla="*/ 1289432 h 1738850"/>
              <a:gd name="connsiteX8" fmla="*/ 4592053 w 12121146"/>
              <a:gd name="connsiteY8" fmla="*/ 1632669 h 1738850"/>
              <a:gd name="connsiteX9" fmla="*/ 6721745 w 12121146"/>
              <a:gd name="connsiteY9" fmla="*/ 1624649 h 1738850"/>
              <a:gd name="connsiteX10" fmla="*/ 7253977 w 12121146"/>
              <a:gd name="connsiteY10" fmla="*/ 182797 h 1738850"/>
              <a:gd name="connsiteX11" fmla="*/ 7593912 w 12121146"/>
              <a:gd name="connsiteY11" fmla="*/ 179559 h 1738850"/>
              <a:gd name="connsiteX12" fmla="*/ 8007509 w 12121146"/>
              <a:gd name="connsiteY12" fmla="*/ 1636367 h 1738850"/>
              <a:gd name="connsiteX13" fmla="*/ 10389864 w 12121146"/>
              <a:gd name="connsiteY13" fmla="*/ 1624637 h 1738850"/>
              <a:gd name="connsiteX14" fmla="*/ 10883549 w 12121146"/>
              <a:gd name="connsiteY14" fmla="*/ 611616 h 1738850"/>
              <a:gd name="connsiteX15" fmla="*/ 11255984 w 12121146"/>
              <a:gd name="connsiteY15" fmla="*/ 529117 h 1738850"/>
              <a:gd name="connsiteX16" fmla="*/ 11731674 w 12121146"/>
              <a:gd name="connsiteY16" fmla="*/ 1638659 h 1738850"/>
              <a:gd name="connsiteX17" fmla="*/ 12121146 w 12121146"/>
              <a:gd name="connsiteY17" fmla="*/ 1671967 h 1738850"/>
              <a:gd name="connsiteX0" fmla="*/ 0 w 12121146"/>
              <a:gd name="connsiteY0" fmla="*/ 1610493 h 1752281"/>
              <a:gd name="connsiteX1" fmla="*/ 653142 w 12121146"/>
              <a:gd name="connsiteY1" fmla="*/ 1594294 h 1752281"/>
              <a:gd name="connsiteX2" fmla="*/ 987161 w 12121146"/>
              <a:gd name="connsiteY2" fmla="*/ 1067041 h 1752281"/>
              <a:gd name="connsiteX3" fmla="*/ 1212845 w 12121146"/>
              <a:gd name="connsiteY3" fmla="*/ 1060217 h 1752281"/>
              <a:gd name="connsiteX4" fmla="*/ 1500769 w 12121146"/>
              <a:gd name="connsiteY4" fmla="*/ 1614034 h 1752281"/>
              <a:gd name="connsiteX5" fmla="*/ 4004796 w 12121146"/>
              <a:gd name="connsiteY5" fmla="*/ 1626065 h 1752281"/>
              <a:gd name="connsiteX6" fmla="*/ 4239022 w 12121146"/>
              <a:gd name="connsiteY6" fmla="*/ 1281681 h 1752281"/>
              <a:gd name="connsiteX7" fmla="*/ 4424183 w 12121146"/>
              <a:gd name="connsiteY7" fmla="*/ 1291631 h 1752281"/>
              <a:gd name="connsiteX8" fmla="*/ 4592053 w 12121146"/>
              <a:gd name="connsiteY8" fmla="*/ 1634868 h 1752281"/>
              <a:gd name="connsiteX9" fmla="*/ 6721745 w 12121146"/>
              <a:gd name="connsiteY9" fmla="*/ 1626848 h 1752281"/>
              <a:gd name="connsiteX10" fmla="*/ 7253977 w 12121146"/>
              <a:gd name="connsiteY10" fmla="*/ 184996 h 1752281"/>
              <a:gd name="connsiteX11" fmla="*/ 7614306 w 12121146"/>
              <a:gd name="connsiteY11" fmla="*/ 177441 h 1752281"/>
              <a:gd name="connsiteX12" fmla="*/ 8007509 w 12121146"/>
              <a:gd name="connsiteY12" fmla="*/ 1638566 h 1752281"/>
              <a:gd name="connsiteX13" fmla="*/ 10389864 w 12121146"/>
              <a:gd name="connsiteY13" fmla="*/ 1626836 h 1752281"/>
              <a:gd name="connsiteX14" fmla="*/ 10883549 w 12121146"/>
              <a:gd name="connsiteY14" fmla="*/ 613815 h 1752281"/>
              <a:gd name="connsiteX15" fmla="*/ 11255984 w 12121146"/>
              <a:gd name="connsiteY15" fmla="*/ 531316 h 1752281"/>
              <a:gd name="connsiteX16" fmla="*/ 11731674 w 12121146"/>
              <a:gd name="connsiteY16" fmla="*/ 1640858 h 1752281"/>
              <a:gd name="connsiteX17" fmla="*/ 12121146 w 12121146"/>
              <a:gd name="connsiteY17" fmla="*/ 1674166 h 1752281"/>
              <a:gd name="connsiteX0" fmla="*/ 0 w 12121146"/>
              <a:gd name="connsiteY0" fmla="*/ 1610493 h 1741049"/>
              <a:gd name="connsiteX1" fmla="*/ 653142 w 12121146"/>
              <a:gd name="connsiteY1" fmla="*/ 1594294 h 1741049"/>
              <a:gd name="connsiteX2" fmla="*/ 987161 w 12121146"/>
              <a:gd name="connsiteY2" fmla="*/ 1067041 h 1741049"/>
              <a:gd name="connsiteX3" fmla="*/ 1212845 w 12121146"/>
              <a:gd name="connsiteY3" fmla="*/ 1060217 h 1741049"/>
              <a:gd name="connsiteX4" fmla="*/ 1500769 w 12121146"/>
              <a:gd name="connsiteY4" fmla="*/ 1614034 h 1741049"/>
              <a:gd name="connsiteX5" fmla="*/ 4004796 w 12121146"/>
              <a:gd name="connsiteY5" fmla="*/ 1626065 h 1741049"/>
              <a:gd name="connsiteX6" fmla="*/ 4239022 w 12121146"/>
              <a:gd name="connsiteY6" fmla="*/ 1281681 h 1741049"/>
              <a:gd name="connsiteX7" fmla="*/ 4424183 w 12121146"/>
              <a:gd name="connsiteY7" fmla="*/ 1291631 h 1741049"/>
              <a:gd name="connsiteX8" fmla="*/ 4592053 w 12121146"/>
              <a:gd name="connsiteY8" fmla="*/ 1634868 h 1741049"/>
              <a:gd name="connsiteX9" fmla="*/ 6721745 w 12121146"/>
              <a:gd name="connsiteY9" fmla="*/ 1626848 h 1741049"/>
              <a:gd name="connsiteX10" fmla="*/ 7253977 w 12121146"/>
              <a:gd name="connsiteY10" fmla="*/ 184996 h 1741049"/>
              <a:gd name="connsiteX11" fmla="*/ 7614306 w 12121146"/>
              <a:gd name="connsiteY11" fmla="*/ 177441 h 1741049"/>
              <a:gd name="connsiteX12" fmla="*/ 8007509 w 12121146"/>
              <a:gd name="connsiteY12" fmla="*/ 1638566 h 1741049"/>
              <a:gd name="connsiteX13" fmla="*/ 10389864 w 12121146"/>
              <a:gd name="connsiteY13" fmla="*/ 1626836 h 1741049"/>
              <a:gd name="connsiteX14" fmla="*/ 10883549 w 12121146"/>
              <a:gd name="connsiteY14" fmla="*/ 613815 h 1741049"/>
              <a:gd name="connsiteX15" fmla="*/ 11255984 w 12121146"/>
              <a:gd name="connsiteY15" fmla="*/ 531316 h 1741049"/>
              <a:gd name="connsiteX16" fmla="*/ 11731674 w 12121146"/>
              <a:gd name="connsiteY16" fmla="*/ 1640858 h 1741049"/>
              <a:gd name="connsiteX17" fmla="*/ 12121146 w 12121146"/>
              <a:gd name="connsiteY17" fmla="*/ 1674166 h 1741049"/>
              <a:gd name="connsiteX0" fmla="*/ 0 w 12121146"/>
              <a:gd name="connsiteY0" fmla="*/ 1610493 h 1741049"/>
              <a:gd name="connsiteX1" fmla="*/ 653142 w 12121146"/>
              <a:gd name="connsiteY1" fmla="*/ 1594294 h 1741049"/>
              <a:gd name="connsiteX2" fmla="*/ 987161 w 12121146"/>
              <a:gd name="connsiteY2" fmla="*/ 1067041 h 1741049"/>
              <a:gd name="connsiteX3" fmla="*/ 1212845 w 12121146"/>
              <a:gd name="connsiteY3" fmla="*/ 1060217 h 1741049"/>
              <a:gd name="connsiteX4" fmla="*/ 1500769 w 12121146"/>
              <a:gd name="connsiteY4" fmla="*/ 1614034 h 1741049"/>
              <a:gd name="connsiteX5" fmla="*/ 4004796 w 12121146"/>
              <a:gd name="connsiteY5" fmla="*/ 1626065 h 1741049"/>
              <a:gd name="connsiteX6" fmla="*/ 4239022 w 12121146"/>
              <a:gd name="connsiteY6" fmla="*/ 1281681 h 1741049"/>
              <a:gd name="connsiteX7" fmla="*/ 4424183 w 12121146"/>
              <a:gd name="connsiteY7" fmla="*/ 1291631 h 1741049"/>
              <a:gd name="connsiteX8" fmla="*/ 4592053 w 12121146"/>
              <a:gd name="connsiteY8" fmla="*/ 1634868 h 1741049"/>
              <a:gd name="connsiteX9" fmla="*/ 6721745 w 12121146"/>
              <a:gd name="connsiteY9" fmla="*/ 1626848 h 1741049"/>
              <a:gd name="connsiteX10" fmla="*/ 7253977 w 12121146"/>
              <a:gd name="connsiteY10" fmla="*/ 184996 h 1741049"/>
              <a:gd name="connsiteX11" fmla="*/ 7614306 w 12121146"/>
              <a:gd name="connsiteY11" fmla="*/ 177441 h 1741049"/>
              <a:gd name="connsiteX12" fmla="*/ 8007509 w 12121146"/>
              <a:gd name="connsiteY12" fmla="*/ 1638566 h 1741049"/>
              <a:gd name="connsiteX13" fmla="*/ 10389864 w 12121146"/>
              <a:gd name="connsiteY13" fmla="*/ 1626836 h 1741049"/>
              <a:gd name="connsiteX14" fmla="*/ 10883549 w 12121146"/>
              <a:gd name="connsiteY14" fmla="*/ 613815 h 1741049"/>
              <a:gd name="connsiteX15" fmla="*/ 11255984 w 12121146"/>
              <a:gd name="connsiteY15" fmla="*/ 531316 h 1741049"/>
              <a:gd name="connsiteX16" fmla="*/ 11731674 w 12121146"/>
              <a:gd name="connsiteY16" fmla="*/ 1640858 h 1741049"/>
              <a:gd name="connsiteX17" fmla="*/ 12121146 w 12121146"/>
              <a:gd name="connsiteY17" fmla="*/ 1674166 h 1741049"/>
              <a:gd name="connsiteX0" fmla="*/ 0 w 12121146"/>
              <a:gd name="connsiteY0" fmla="*/ 1610493 h 1741049"/>
              <a:gd name="connsiteX1" fmla="*/ 653142 w 12121146"/>
              <a:gd name="connsiteY1" fmla="*/ 1594294 h 1741049"/>
              <a:gd name="connsiteX2" fmla="*/ 987161 w 12121146"/>
              <a:gd name="connsiteY2" fmla="*/ 1067041 h 1741049"/>
              <a:gd name="connsiteX3" fmla="*/ 1212845 w 12121146"/>
              <a:gd name="connsiteY3" fmla="*/ 1060217 h 1741049"/>
              <a:gd name="connsiteX4" fmla="*/ 1500769 w 12121146"/>
              <a:gd name="connsiteY4" fmla="*/ 1614034 h 1741049"/>
              <a:gd name="connsiteX5" fmla="*/ 4004796 w 12121146"/>
              <a:gd name="connsiteY5" fmla="*/ 1626065 h 1741049"/>
              <a:gd name="connsiteX6" fmla="*/ 4239022 w 12121146"/>
              <a:gd name="connsiteY6" fmla="*/ 1281681 h 1741049"/>
              <a:gd name="connsiteX7" fmla="*/ 4424183 w 12121146"/>
              <a:gd name="connsiteY7" fmla="*/ 1291631 h 1741049"/>
              <a:gd name="connsiteX8" fmla="*/ 4592053 w 12121146"/>
              <a:gd name="connsiteY8" fmla="*/ 1634868 h 1741049"/>
              <a:gd name="connsiteX9" fmla="*/ 6721745 w 12121146"/>
              <a:gd name="connsiteY9" fmla="*/ 1626848 h 1741049"/>
              <a:gd name="connsiteX10" fmla="*/ 7253977 w 12121146"/>
              <a:gd name="connsiteY10" fmla="*/ 184996 h 1741049"/>
              <a:gd name="connsiteX11" fmla="*/ 7614306 w 12121146"/>
              <a:gd name="connsiteY11" fmla="*/ 177441 h 1741049"/>
              <a:gd name="connsiteX12" fmla="*/ 8007509 w 12121146"/>
              <a:gd name="connsiteY12" fmla="*/ 1638566 h 1741049"/>
              <a:gd name="connsiteX13" fmla="*/ 10389864 w 12121146"/>
              <a:gd name="connsiteY13" fmla="*/ 1626836 h 1741049"/>
              <a:gd name="connsiteX14" fmla="*/ 10883549 w 12121146"/>
              <a:gd name="connsiteY14" fmla="*/ 613815 h 1741049"/>
              <a:gd name="connsiteX15" fmla="*/ 11255984 w 12121146"/>
              <a:gd name="connsiteY15" fmla="*/ 531316 h 1741049"/>
              <a:gd name="connsiteX16" fmla="*/ 11731674 w 12121146"/>
              <a:gd name="connsiteY16" fmla="*/ 1640858 h 1741049"/>
              <a:gd name="connsiteX17" fmla="*/ 12121146 w 12121146"/>
              <a:gd name="connsiteY17" fmla="*/ 1674166 h 1741049"/>
              <a:gd name="connsiteX0" fmla="*/ 0 w 12121146"/>
              <a:gd name="connsiteY0" fmla="*/ 1620172 h 1750728"/>
              <a:gd name="connsiteX1" fmla="*/ 653142 w 12121146"/>
              <a:gd name="connsiteY1" fmla="*/ 1603973 h 1750728"/>
              <a:gd name="connsiteX2" fmla="*/ 987161 w 12121146"/>
              <a:gd name="connsiteY2" fmla="*/ 1076720 h 1750728"/>
              <a:gd name="connsiteX3" fmla="*/ 1212845 w 12121146"/>
              <a:gd name="connsiteY3" fmla="*/ 1069896 h 1750728"/>
              <a:gd name="connsiteX4" fmla="*/ 1500769 w 12121146"/>
              <a:gd name="connsiteY4" fmla="*/ 1623713 h 1750728"/>
              <a:gd name="connsiteX5" fmla="*/ 4004796 w 12121146"/>
              <a:gd name="connsiteY5" fmla="*/ 1635744 h 1750728"/>
              <a:gd name="connsiteX6" fmla="*/ 4239022 w 12121146"/>
              <a:gd name="connsiteY6" fmla="*/ 1291360 h 1750728"/>
              <a:gd name="connsiteX7" fmla="*/ 4424183 w 12121146"/>
              <a:gd name="connsiteY7" fmla="*/ 1301310 h 1750728"/>
              <a:gd name="connsiteX8" fmla="*/ 4592053 w 12121146"/>
              <a:gd name="connsiteY8" fmla="*/ 1644547 h 1750728"/>
              <a:gd name="connsiteX9" fmla="*/ 6721745 w 12121146"/>
              <a:gd name="connsiteY9" fmla="*/ 1636527 h 1750728"/>
              <a:gd name="connsiteX10" fmla="*/ 7253977 w 12121146"/>
              <a:gd name="connsiteY10" fmla="*/ 194675 h 1750728"/>
              <a:gd name="connsiteX11" fmla="*/ 7614306 w 12121146"/>
              <a:gd name="connsiteY11" fmla="*/ 187120 h 1750728"/>
              <a:gd name="connsiteX12" fmla="*/ 8007509 w 12121146"/>
              <a:gd name="connsiteY12" fmla="*/ 1648245 h 1750728"/>
              <a:gd name="connsiteX13" fmla="*/ 10389864 w 12121146"/>
              <a:gd name="connsiteY13" fmla="*/ 1636515 h 1750728"/>
              <a:gd name="connsiteX14" fmla="*/ 10883549 w 12121146"/>
              <a:gd name="connsiteY14" fmla="*/ 623494 h 1750728"/>
              <a:gd name="connsiteX15" fmla="*/ 11255984 w 12121146"/>
              <a:gd name="connsiteY15" fmla="*/ 540995 h 1750728"/>
              <a:gd name="connsiteX16" fmla="*/ 11731674 w 12121146"/>
              <a:gd name="connsiteY16" fmla="*/ 1650537 h 1750728"/>
              <a:gd name="connsiteX17" fmla="*/ 12121146 w 12121146"/>
              <a:gd name="connsiteY17" fmla="*/ 1683845 h 1750728"/>
              <a:gd name="connsiteX0" fmla="*/ 0 w 12121146"/>
              <a:gd name="connsiteY0" fmla="*/ 1623394 h 1753950"/>
              <a:gd name="connsiteX1" fmla="*/ 653142 w 12121146"/>
              <a:gd name="connsiteY1" fmla="*/ 1607195 h 1753950"/>
              <a:gd name="connsiteX2" fmla="*/ 987161 w 12121146"/>
              <a:gd name="connsiteY2" fmla="*/ 1079942 h 1753950"/>
              <a:gd name="connsiteX3" fmla="*/ 1212845 w 12121146"/>
              <a:gd name="connsiteY3" fmla="*/ 1073118 h 1753950"/>
              <a:gd name="connsiteX4" fmla="*/ 1500769 w 12121146"/>
              <a:gd name="connsiteY4" fmla="*/ 1626935 h 1753950"/>
              <a:gd name="connsiteX5" fmla="*/ 4004796 w 12121146"/>
              <a:gd name="connsiteY5" fmla="*/ 1638966 h 1753950"/>
              <a:gd name="connsiteX6" fmla="*/ 4239022 w 12121146"/>
              <a:gd name="connsiteY6" fmla="*/ 1294582 h 1753950"/>
              <a:gd name="connsiteX7" fmla="*/ 4424183 w 12121146"/>
              <a:gd name="connsiteY7" fmla="*/ 1304532 h 1753950"/>
              <a:gd name="connsiteX8" fmla="*/ 4592053 w 12121146"/>
              <a:gd name="connsiteY8" fmla="*/ 1647769 h 1753950"/>
              <a:gd name="connsiteX9" fmla="*/ 6721745 w 12121146"/>
              <a:gd name="connsiteY9" fmla="*/ 1639749 h 1753950"/>
              <a:gd name="connsiteX10" fmla="*/ 7253977 w 12121146"/>
              <a:gd name="connsiteY10" fmla="*/ 197897 h 1753950"/>
              <a:gd name="connsiteX11" fmla="*/ 7614306 w 12121146"/>
              <a:gd name="connsiteY11" fmla="*/ 190342 h 1753950"/>
              <a:gd name="connsiteX12" fmla="*/ 8007509 w 12121146"/>
              <a:gd name="connsiteY12" fmla="*/ 1651467 h 1753950"/>
              <a:gd name="connsiteX13" fmla="*/ 10389864 w 12121146"/>
              <a:gd name="connsiteY13" fmla="*/ 1639737 h 1753950"/>
              <a:gd name="connsiteX14" fmla="*/ 10883549 w 12121146"/>
              <a:gd name="connsiteY14" fmla="*/ 626716 h 1753950"/>
              <a:gd name="connsiteX15" fmla="*/ 11255984 w 12121146"/>
              <a:gd name="connsiteY15" fmla="*/ 544217 h 1753950"/>
              <a:gd name="connsiteX16" fmla="*/ 11731674 w 12121146"/>
              <a:gd name="connsiteY16" fmla="*/ 1653759 h 1753950"/>
              <a:gd name="connsiteX17" fmla="*/ 12121146 w 12121146"/>
              <a:gd name="connsiteY17" fmla="*/ 1687067 h 1753950"/>
              <a:gd name="connsiteX0" fmla="*/ 0 w 12121146"/>
              <a:gd name="connsiteY0" fmla="*/ 1623394 h 1696770"/>
              <a:gd name="connsiteX1" fmla="*/ 653142 w 12121146"/>
              <a:gd name="connsiteY1" fmla="*/ 1607195 h 1696770"/>
              <a:gd name="connsiteX2" fmla="*/ 987161 w 12121146"/>
              <a:gd name="connsiteY2" fmla="*/ 1079942 h 1696770"/>
              <a:gd name="connsiteX3" fmla="*/ 1212845 w 12121146"/>
              <a:gd name="connsiteY3" fmla="*/ 1073118 h 1696770"/>
              <a:gd name="connsiteX4" fmla="*/ 1500769 w 12121146"/>
              <a:gd name="connsiteY4" fmla="*/ 1626935 h 1696770"/>
              <a:gd name="connsiteX5" fmla="*/ 4004796 w 12121146"/>
              <a:gd name="connsiteY5" fmla="*/ 1638966 h 1696770"/>
              <a:gd name="connsiteX6" fmla="*/ 4239022 w 12121146"/>
              <a:gd name="connsiteY6" fmla="*/ 1294582 h 1696770"/>
              <a:gd name="connsiteX7" fmla="*/ 4424183 w 12121146"/>
              <a:gd name="connsiteY7" fmla="*/ 1304532 h 1696770"/>
              <a:gd name="connsiteX8" fmla="*/ 4592053 w 12121146"/>
              <a:gd name="connsiteY8" fmla="*/ 1647769 h 1696770"/>
              <a:gd name="connsiteX9" fmla="*/ 6721745 w 12121146"/>
              <a:gd name="connsiteY9" fmla="*/ 1639749 h 1696770"/>
              <a:gd name="connsiteX10" fmla="*/ 7253977 w 12121146"/>
              <a:gd name="connsiteY10" fmla="*/ 197897 h 1696770"/>
              <a:gd name="connsiteX11" fmla="*/ 7614306 w 12121146"/>
              <a:gd name="connsiteY11" fmla="*/ 190342 h 1696770"/>
              <a:gd name="connsiteX12" fmla="*/ 8007509 w 12121146"/>
              <a:gd name="connsiteY12" fmla="*/ 1651467 h 1696770"/>
              <a:gd name="connsiteX13" fmla="*/ 10389864 w 12121146"/>
              <a:gd name="connsiteY13" fmla="*/ 1639737 h 1696770"/>
              <a:gd name="connsiteX14" fmla="*/ 10883549 w 12121146"/>
              <a:gd name="connsiteY14" fmla="*/ 626716 h 1696770"/>
              <a:gd name="connsiteX15" fmla="*/ 11255984 w 12121146"/>
              <a:gd name="connsiteY15" fmla="*/ 544217 h 1696770"/>
              <a:gd name="connsiteX16" fmla="*/ 11731674 w 12121146"/>
              <a:gd name="connsiteY16" fmla="*/ 1653759 h 1696770"/>
              <a:gd name="connsiteX17" fmla="*/ 12121146 w 12121146"/>
              <a:gd name="connsiteY17" fmla="*/ 1687067 h 1696770"/>
              <a:gd name="connsiteX0" fmla="*/ 0 w 12121146"/>
              <a:gd name="connsiteY0" fmla="*/ 1608181 h 1737143"/>
              <a:gd name="connsiteX1" fmla="*/ 653142 w 12121146"/>
              <a:gd name="connsiteY1" fmla="*/ 1591982 h 1737143"/>
              <a:gd name="connsiteX2" fmla="*/ 987161 w 12121146"/>
              <a:gd name="connsiteY2" fmla="*/ 1064729 h 1737143"/>
              <a:gd name="connsiteX3" fmla="*/ 1212845 w 12121146"/>
              <a:gd name="connsiteY3" fmla="*/ 1057905 h 1737143"/>
              <a:gd name="connsiteX4" fmla="*/ 1500769 w 12121146"/>
              <a:gd name="connsiteY4" fmla="*/ 1611722 h 1737143"/>
              <a:gd name="connsiteX5" fmla="*/ 4004796 w 12121146"/>
              <a:gd name="connsiteY5" fmla="*/ 1623753 h 1737143"/>
              <a:gd name="connsiteX6" fmla="*/ 4239022 w 12121146"/>
              <a:gd name="connsiteY6" fmla="*/ 1279369 h 1737143"/>
              <a:gd name="connsiteX7" fmla="*/ 4424183 w 12121146"/>
              <a:gd name="connsiteY7" fmla="*/ 1289319 h 1737143"/>
              <a:gd name="connsiteX8" fmla="*/ 4592053 w 12121146"/>
              <a:gd name="connsiteY8" fmla="*/ 1632556 h 1737143"/>
              <a:gd name="connsiteX9" fmla="*/ 6721745 w 12121146"/>
              <a:gd name="connsiteY9" fmla="*/ 1624536 h 1737143"/>
              <a:gd name="connsiteX10" fmla="*/ 7209109 w 12121146"/>
              <a:gd name="connsiteY10" fmla="*/ 204274 h 1737143"/>
              <a:gd name="connsiteX11" fmla="*/ 7614306 w 12121146"/>
              <a:gd name="connsiteY11" fmla="*/ 175129 h 1737143"/>
              <a:gd name="connsiteX12" fmla="*/ 8007509 w 12121146"/>
              <a:gd name="connsiteY12" fmla="*/ 1636254 h 1737143"/>
              <a:gd name="connsiteX13" fmla="*/ 10389864 w 12121146"/>
              <a:gd name="connsiteY13" fmla="*/ 1624524 h 1737143"/>
              <a:gd name="connsiteX14" fmla="*/ 10883549 w 12121146"/>
              <a:gd name="connsiteY14" fmla="*/ 611503 h 1737143"/>
              <a:gd name="connsiteX15" fmla="*/ 11255984 w 12121146"/>
              <a:gd name="connsiteY15" fmla="*/ 529004 h 1737143"/>
              <a:gd name="connsiteX16" fmla="*/ 11731674 w 12121146"/>
              <a:gd name="connsiteY16" fmla="*/ 1638546 h 1737143"/>
              <a:gd name="connsiteX17" fmla="*/ 12121146 w 12121146"/>
              <a:gd name="connsiteY17" fmla="*/ 1671854 h 1737143"/>
              <a:gd name="connsiteX0" fmla="*/ 0 w 12121146"/>
              <a:gd name="connsiteY0" fmla="*/ 1608181 h 1681557"/>
              <a:gd name="connsiteX1" fmla="*/ 653142 w 12121146"/>
              <a:gd name="connsiteY1" fmla="*/ 1591982 h 1681557"/>
              <a:gd name="connsiteX2" fmla="*/ 987161 w 12121146"/>
              <a:gd name="connsiteY2" fmla="*/ 1064729 h 1681557"/>
              <a:gd name="connsiteX3" fmla="*/ 1212845 w 12121146"/>
              <a:gd name="connsiteY3" fmla="*/ 1057905 h 1681557"/>
              <a:gd name="connsiteX4" fmla="*/ 1500769 w 12121146"/>
              <a:gd name="connsiteY4" fmla="*/ 1611722 h 1681557"/>
              <a:gd name="connsiteX5" fmla="*/ 4004796 w 12121146"/>
              <a:gd name="connsiteY5" fmla="*/ 1623753 h 1681557"/>
              <a:gd name="connsiteX6" fmla="*/ 4239022 w 12121146"/>
              <a:gd name="connsiteY6" fmla="*/ 1279369 h 1681557"/>
              <a:gd name="connsiteX7" fmla="*/ 4424183 w 12121146"/>
              <a:gd name="connsiteY7" fmla="*/ 1289319 h 1681557"/>
              <a:gd name="connsiteX8" fmla="*/ 4592053 w 12121146"/>
              <a:gd name="connsiteY8" fmla="*/ 1632556 h 1681557"/>
              <a:gd name="connsiteX9" fmla="*/ 6721745 w 12121146"/>
              <a:gd name="connsiteY9" fmla="*/ 1624536 h 1681557"/>
              <a:gd name="connsiteX10" fmla="*/ 7209109 w 12121146"/>
              <a:gd name="connsiteY10" fmla="*/ 204274 h 1681557"/>
              <a:gd name="connsiteX11" fmla="*/ 7614306 w 12121146"/>
              <a:gd name="connsiteY11" fmla="*/ 175129 h 1681557"/>
              <a:gd name="connsiteX12" fmla="*/ 8007509 w 12121146"/>
              <a:gd name="connsiteY12" fmla="*/ 1636254 h 1681557"/>
              <a:gd name="connsiteX13" fmla="*/ 10389864 w 12121146"/>
              <a:gd name="connsiteY13" fmla="*/ 1624524 h 1681557"/>
              <a:gd name="connsiteX14" fmla="*/ 10883549 w 12121146"/>
              <a:gd name="connsiteY14" fmla="*/ 611503 h 1681557"/>
              <a:gd name="connsiteX15" fmla="*/ 11255984 w 12121146"/>
              <a:gd name="connsiteY15" fmla="*/ 529004 h 1681557"/>
              <a:gd name="connsiteX16" fmla="*/ 11731674 w 12121146"/>
              <a:gd name="connsiteY16" fmla="*/ 1638546 h 1681557"/>
              <a:gd name="connsiteX17" fmla="*/ 12121146 w 12121146"/>
              <a:gd name="connsiteY17" fmla="*/ 1671854 h 1681557"/>
              <a:gd name="connsiteX0" fmla="*/ 0 w 12121146"/>
              <a:gd name="connsiteY0" fmla="*/ 1595889 h 1669265"/>
              <a:gd name="connsiteX1" fmla="*/ 653142 w 12121146"/>
              <a:gd name="connsiteY1" fmla="*/ 1579690 h 1669265"/>
              <a:gd name="connsiteX2" fmla="*/ 987161 w 12121146"/>
              <a:gd name="connsiteY2" fmla="*/ 1052437 h 1669265"/>
              <a:gd name="connsiteX3" fmla="*/ 1212845 w 12121146"/>
              <a:gd name="connsiteY3" fmla="*/ 1045613 h 1669265"/>
              <a:gd name="connsiteX4" fmla="*/ 1500769 w 12121146"/>
              <a:gd name="connsiteY4" fmla="*/ 1599430 h 1669265"/>
              <a:gd name="connsiteX5" fmla="*/ 4004796 w 12121146"/>
              <a:gd name="connsiteY5" fmla="*/ 1611461 h 1669265"/>
              <a:gd name="connsiteX6" fmla="*/ 4239022 w 12121146"/>
              <a:gd name="connsiteY6" fmla="*/ 1267077 h 1669265"/>
              <a:gd name="connsiteX7" fmla="*/ 4424183 w 12121146"/>
              <a:gd name="connsiteY7" fmla="*/ 1277027 h 1669265"/>
              <a:gd name="connsiteX8" fmla="*/ 4592053 w 12121146"/>
              <a:gd name="connsiteY8" fmla="*/ 1620264 h 1669265"/>
              <a:gd name="connsiteX9" fmla="*/ 6721745 w 12121146"/>
              <a:gd name="connsiteY9" fmla="*/ 1612244 h 1669265"/>
              <a:gd name="connsiteX10" fmla="*/ 7209109 w 12121146"/>
              <a:gd name="connsiteY10" fmla="*/ 191982 h 1669265"/>
              <a:gd name="connsiteX11" fmla="*/ 7614306 w 12121146"/>
              <a:gd name="connsiteY11" fmla="*/ 162837 h 1669265"/>
              <a:gd name="connsiteX12" fmla="*/ 8007509 w 12121146"/>
              <a:gd name="connsiteY12" fmla="*/ 1623962 h 1669265"/>
              <a:gd name="connsiteX13" fmla="*/ 10389864 w 12121146"/>
              <a:gd name="connsiteY13" fmla="*/ 1612232 h 1669265"/>
              <a:gd name="connsiteX14" fmla="*/ 10883549 w 12121146"/>
              <a:gd name="connsiteY14" fmla="*/ 599211 h 1669265"/>
              <a:gd name="connsiteX15" fmla="*/ 11255984 w 12121146"/>
              <a:gd name="connsiteY15" fmla="*/ 516712 h 1669265"/>
              <a:gd name="connsiteX16" fmla="*/ 11731674 w 12121146"/>
              <a:gd name="connsiteY16" fmla="*/ 1626254 h 1669265"/>
              <a:gd name="connsiteX17" fmla="*/ 12121146 w 12121146"/>
              <a:gd name="connsiteY17" fmla="*/ 1659562 h 1669265"/>
              <a:gd name="connsiteX0" fmla="*/ 0 w 12121146"/>
              <a:gd name="connsiteY0" fmla="*/ 1644283 h 1717659"/>
              <a:gd name="connsiteX1" fmla="*/ 653142 w 12121146"/>
              <a:gd name="connsiteY1" fmla="*/ 1628084 h 1717659"/>
              <a:gd name="connsiteX2" fmla="*/ 987161 w 12121146"/>
              <a:gd name="connsiteY2" fmla="*/ 1100831 h 1717659"/>
              <a:gd name="connsiteX3" fmla="*/ 1212845 w 12121146"/>
              <a:gd name="connsiteY3" fmla="*/ 1094007 h 1717659"/>
              <a:gd name="connsiteX4" fmla="*/ 1500769 w 12121146"/>
              <a:gd name="connsiteY4" fmla="*/ 1647824 h 1717659"/>
              <a:gd name="connsiteX5" fmla="*/ 4004796 w 12121146"/>
              <a:gd name="connsiteY5" fmla="*/ 1659855 h 1717659"/>
              <a:gd name="connsiteX6" fmla="*/ 4239022 w 12121146"/>
              <a:gd name="connsiteY6" fmla="*/ 1315471 h 1717659"/>
              <a:gd name="connsiteX7" fmla="*/ 4424183 w 12121146"/>
              <a:gd name="connsiteY7" fmla="*/ 1325421 h 1717659"/>
              <a:gd name="connsiteX8" fmla="*/ 4592053 w 12121146"/>
              <a:gd name="connsiteY8" fmla="*/ 1668658 h 1717659"/>
              <a:gd name="connsiteX9" fmla="*/ 6721745 w 12121146"/>
              <a:gd name="connsiteY9" fmla="*/ 1660638 h 1717659"/>
              <a:gd name="connsiteX10" fmla="*/ 7209109 w 12121146"/>
              <a:gd name="connsiteY10" fmla="*/ 240376 h 1717659"/>
              <a:gd name="connsiteX11" fmla="*/ 7614306 w 12121146"/>
              <a:gd name="connsiteY11" fmla="*/ 211231 h 1717659"/>
              <a:gd name="connsiteX12" fmla="*/ 8007509 w 12121146"/>
              <a:gd name="connsiteY12" fmla="*/ 1672356 h 1717659"/>
              <a:gd name="connsiteX13" fmla="*/ 10389864 w 12121146"/>
              <a:gd name="connsiteY13" fmla="*/ 1660626 h 1717659"/>
              <a:gd name="connsiteX14" fmla="*/ 10883549 w 12121146"/>
              <a:gd name="connsiteY14" fmla="*/ 647605 h 1717659"/>
              <a:gd name="connsiteX15" fmla="*/ 11255984 w 12121146"/>
              <a:gd name="connsiteY15" fmla="*/ 565106 h 1717659"/>
              <a:gd name="connsiteX16" fmla="*/ 11731674 w 12121146"/>
              <a:gd name="connsiteY16" fmla="*/ 1674648 h 1717659"/>
              <a:gd name="connsiteX17" fmla="*/ 12121146 w 12121146"/>
              <a:gd name="connsiteY17" fmla="*/ 1707956 h 1717659"/>
              <a:gd name="connsiteX0" fmla="*/ 0 w 12121146"/>
              <a:gd name="connsiteY0" fmla="*/ 1658304 h 1731680"/>
              <a:gd name="connsiteX1" fmla="*/ 653142 w 12121146"/>
              <a:gd name="connsiteY1" fmla="*/ 1642105 h 1731680"/>
              <a:gd name="connsiteX2" fmla="*/ 987161 w 12121146"/>
              <a:gd name="connsiteY2" fmla="*/ 1114852 h 1731680"/>
              <a:gd name="connsiteX3" fmla="*/ 1212845 w 12121146"/>
              <a:gd name="connsiteY3" fmla="*/ 1108028 h 1731680"/>
              <a:gd name="connsiteX4" fmla="*/ 1500769 w 12121146"/>
              <a:gd name="connsiteY4" fmla="*/ 1661845 h 1731680"/>
              <a:gd name="connsiteX5" fmla="*/ 4004796 w 12121146"/>
              <a:gd name="connsiteY5" fmla="*/ 1673876 h 1731680"/>
              <a:gd name="connsiteX6" fmla="*/ 4239022 w 12121146"/>
              <a:gd name="connsiteY6" fmla="*/ 1329492 h 1731680"/>
              <a:gd name="connsiteX7" fmla="*/ 4424183 w 12121146"/>
              <a:gd name="connsiteY7" fmla="*/ 1339442 h 1731680"/>
              <a:gd name="connsiteX8" fmla="*/ 4592053 w 12121146"/>
              <a:gd name="connsiteY8" fmla="*/ 1682679 h 1731680"/>
              <a:gd name="connsiteX9" fmla="*/ 6721745 w 12121146"/>
              <a:gd name="connsiteY9" fmla="*/ 1674659 h 1731680"/>
              <a:gd name="connsiteX10" fmla="*/ 7209109 w 12121146"/>
              <a:gd name="connsiteY10" fmla="*/ 254397 h 1731680"/>
              <a:gd name="connsiteX11" fmla="*/ 7614306 w 12121146"/>
              <a:gd name="connsiteY11" fmla="*/ 225252 h 1731680"/>
              <a:gd name="connsiteX12" fmla="*/ 8007509 w 12121146"/>
              <a:gd name="connsiteY12" fmla="*/ 1686377 h 1731680"/>
              <a:gd name="connsiteX13" fmla="*/ 10389864 w 12121146"/>
              <a:gd name="connsiteY13" fmla="*/ 1674647 h 1731680"/>
              <a:gd name="connsiteX14" fmla="*/ 10883549 w 12121146"/>
              <a:gd name="connsiteY14" fmla="*/ 661626 h 1731680"/>
              <a:gd name="connsiteX15" fmla="*/ 11255984 w 12121146"/>
              <a:gd name="connsiteY15" fmla="*/ 579127 h 1731680"/>
              <a:gd name="connsiteX16" fmla="*/ 11731674 w 12121146"/>
              <a:gd name="connsiteY16" fmla="*/ 1688669 h 1731680"/>
              <a:gd name="connsiteX17" fmla="*/ 12121146 w 12121146"/>
              <a:gd name="connsiteY17" fmla="*/ 1721977 h 1731680"/>
              <a:gd name="connsiteX0" fmla="*/ 0 w 12121146"/>
              <a:gd name="connsiteY0" fmla="*/ 1644284 h 1758631"/>
              <a:gd name="connsiteX1" fmla="*/ 653142 w 12121146"/>
              <a:gd name="connsiteY1" fmla="*/ 1628085 h 1758631"/>
              <a:gd name="connsiteX2" fmla="*/ 987161 w 12121146"/>
              <a:gd name="connsiteY2" fmla="*/ 1100832 h 1758631"/>
              <a:gd name="connsiteX3" fmla="*/ 1212845 w 12121146"/>
              <a:gd name="connsiteY3" fmla="*/ 1094008 h 1758631"/>
              <a:gd name="connsiteX4" fmla="*/ 1500769 w 12121146"/>
              <a:gd name="connsiteY4" fmla="*/ 1647825 h 1758631"/>
              <a:gd name="connsiteX5" fmla="*/ 4004796 w 12121146"/>
              <a:gd name="connsiteY5" fmla="*/ 1659856 h 1758631"/>
              <a:gd name="connsiteX6" fmla="*/ 4239022 w 12121146"/>
              <a:gd name="connsiteY6" fmla="*/ 1315472 h 1758631"/>
              <a:gd name="connsiteX7" fmla="*/ 4424183 w 12121146"/>
              <a:gd name="connsiteY7" fmla="*/ 1325422 h 1758631"/>
              <a:gd name="connsiteX8" fmla="*/ 4592053 w 12121146"/>
              <a:gd name="connsiteY8" fmla="*/ 1668659 h 1758631"/>
              <a:gd name="connsiteX9" fmla="*/ 6721745 w 12121146"/>
              <a:gd name="connsiteY9" fmla="*/ 1660639 h 1758631"/>
              <a:gd name="connsiteX10" fmla="*/ 7209109 w 12121146"/>
              <a:gd name="connsiteY10" fmla="*/ 240377 h 1758631"/>
              <a:gd name="connsiteX11" fmla="*/ 7614306 w 12121146"/>
              <a:gd name="connsiteY11" fmla="*/ 211232 h 1758631"/>
              <a:gd name="connsiteX12" fmla="*/ 8089089 w 12121146"/>
              <a:gd name="connsiteY12" fmla="*/ 1672358 h 1758631"/>
              <a:gd name="connsiteX13" fmla="*/ 10389864 w 12121146"/>
              <a:gd name="connsiteY13" fmla="*/ 1660627 h 1758631"/>
              <a:gd name="connsiteX14" fmla="*/ 10883549 w 12121146"/>
              <a:gd name="connsiteY14" fmla="*/ 647606 h 1758631"/>
              <a:gd name="connsiteX15" fmla="*/ 11255984 w 12121146"/>
              <a:gd name="connsiteY15" fmla="*/ 565107 h 1758631"/>
              <a:gd name="connsiteX16" fmla="*/ 11731674 w 12121146"/>
              <a:gd name="connsiteY16" fmla="*/ 1674649 h 1758631"/>
              <a:gd name="connsiteX17" fmla="*/ 12121146 w 12121146"/>
              <a:gd name="connsiteY17" fmla="*/ 1707957 h 1758631"/>
              <a:gd name="connsiteX0" fmla="*/ 0 w 12121146"/>
              <a:gd name="connsiteY0" fmla="*/ 1648899 h 1763246"/>
              <a:gd name="connsiteX1" fmla="*/ 653142 w 12121146"/>
              <a:gd name="connsiteY1" fmla="*/ 1632700 h 1763246"/>
              <a:gd name="connsiteX2" fmla="*/ 987161 w 12121146"/>
              <a:gd name="connsiteY2" fmla="*/ 1105447 h 1763246"/>
              <a:gd name="connsiteX3" fmla="*/ 1212845 w 12121146"/>
              <a:gd name="connsiteY3" fmla="*/ 1098623 h 1763246"/>
              <a:gd name="connsiteX4" fmla="*/ 1500769 w 12121146"/>
              <a:gd name="connsiteY4" fmla="*/ 1652440 h 1763246"/>
              <a:gd name="connsiteX5" fmla="*/ 4004796 w 12121146"/>
              <a:gd name="connsiteY5" fmla="*/ 1664471 h 1763246"/>
              <a:gd name="connsiteX6" fmla="*/ 4239022 w 12121146"/>
              <a:gd name="connsiteY6" fmla="*/ 1320087 h 1763246"/>
              <a:gd name="connsiteX7" fmla="*/ 4424183 w 12121146"/>
              <a:gd name="connsiteY7" fmla="*/ 1330037 h 1763246"/>
              <a:gd name="connsiteX8" fmla="*/ 4592053 w 12121146"/>
              <a:gd name="connsiteY8" fmla="*/ 1673274 h 1763246"/>
              <a:gd name="connsiteX9" fmla="*/ 6721745 w 12121146"/>
              <a:gd name="connsiteY9" fmla="*/ 1665254 h 1763246"/>
              <a:gd name="connsiteX10" fmla="*/ 7209109 w 12121146"/>
              <a:gd name="connsiteY10" fmla="*/ 244992 h 1763246"/>
              <a:gd name="connsiteX11" fmla="*/ 7614306 w 12121146"/>
              <a:gd name="connsiteY11" fmla="*/ 215847 h 1763246"/>
              <a:gd name="connsiteX12" fmla="*/ 8089089 w 12121146"/>
              <a:gd name="connsiteY12" fmla="*/ 1676973 h 1763246"/>
              <a:gd name="connsiteX13" fmla="*/ 10389864 w 12121146"/>
              <a:gd name="connsiteY13" fmla="*/ 1665242 h 1763246"/>
              <a:gd name="connsiteX14" fmla="*/ 10883549 w 12121146"/>
              <a:gd name="connsiteY14" fmla="*/ 652221 h 1763246"/>
              <a:gd name="connsiteX15" fmla="*/ 11255984 w 12121146"/>
              <a:gd name="connsiteY15" fmla="*/ 569722 h 1763246"/>
              <a:gd name="connsiteX16" fmla="*/ 11731674 w 12121146"/>
              <a:gd name="connsiteY16" fmla="*/ 1679264 h 1763246"/>
              <a:gd name="connsiteX17" fmla="*/ 12121146 w 12121146"/>
              <a:gd name="connsiteY17" fmla="*/ 1712572 h 1763246"/>
              <a:gd name="connsiteX0" fmla="*/ 0 w 12121146"/>
              <a:gd name="connsiteY0" fmla="*/ 1648899 h 1722275"/>
              <a:gd name="connsiteX1" fmla="*/ 653142 w 12121146"/>
              <a:gd name="connsiteY1" fmla="*/ 1632700 h 1722275"/>
              <a:gd name="connsiteX2" fmla="*/ 987161 w 12121146"/>
              <a:gd name="connsiteY2" fmla="*/ 1105447 h 1722275"/>
              <a:gd name="connsiteX3" fmla="*/ 1212845 w 12121146"/>
              <a:gd name="connsiteY3" fmla="*/ 1098623 h 1722275"/>
              <a:gd name="connsiteX4" fmla="*/ 1500769 w 12121146"/>
              <a:gd name="connsiteY4" fmla="*/ 1652440 h 1722275"/>
              <a:gd name="connsiteX5" fmla="*/ 4004796 w 12121146"/>
              <a:gd name="connsiteY5" fmla="*/ 1664471 h 1722275"/>
              <a:gd name="connsiteX6" fmla="*/ 4239022 w 12121146"/>
              <a:gd name="connsiteY6" fmla="*/ 1320087 h 1722275"/>
              <a:gd name="connsiteX7" fmla="*/ 4424183 w 12121146"/>
              <a:gd name="connsiteY7" fmla="*/ 1330037 h 1722275"/>
              <a:gd name="connsiteX8" fmla="*/ 4592053 w 12121146"/>
              <a:gd name="connsiteY8" fmla="*/ 1673274 h 1722275"/>
              <a:gd name="connsiteX9" fmla="*/ 6721745 w 12121146"/>
              <a:gd name="connsiteY9" fmla="*/ 1665254 h 1722275"/>
              <a:gd name="connsiteX10" fmla="*/ 7209109 w 12121146"/>
              <a:gd name="connsiteY10" fmla="*/ 244992 h 1722275"/>
              <a:gd name="connsiteX11" fmla="*/ 7614306 w 12121146"/>
              <a:gd name="connsiteY11" fmla="*/ 215847 h 1722275"/>
              <a:gd name="connsiteX12" fmla="*/ 8089089 w 12121146"/>
              <a:gd name="connsiteY12" fmla="*/ 1676973 h 1722275"/>
              <a:gd name="connsiteX13" fmla="*/ 10389864 w 12121146"/>
              <a:gd name="connsiteY13" fmla="*/ 1665242 h 1722275"/>
              <a:gd name="connsiteX14" fmla="*/ 10883549 w 12121146"/>
              <a:gd name="connsiteY14" fmla="*/ 652221 h 1722275"/>
              <a:gd name="connsiteX15" fmla="*/ 11255984 w 12121146"/>
              <a:gd name="connsiteY15" fmla="*/ 569722 h 1722275"/>
              <a:gd name="connsiteX16" fmla="*/ 11731674 w 12121146"/>
              <a:gd name="connsiteY16" fmla="*/ 1679264 h 1722275"/>
              <a:gd name="connsiteX17" fmla="*/ 12121146 w 12121146"/>
              <a:gd name="connsiteY17" fmla="*/ 1712572 h 1722275"/>
              <a:gd name="connsiteX0" fmla="*/ 0 w 12121146"/>
              <a:gd name="connsiteY0" fmla="*/ 1648899 h 1725527"/>
              <a:gd name="connsiteX1" fmla="*/ 653142 w 12121146"/>
              <a:gd name="connsiteY1" fmla="*/ 1632700 h 1725527"/>
              <a:gd name="connsiteX2" fmla="*/ 987161 w 12121146"/>
              <a:gd name="connsiteY2" fmla="*/ 1105447 h 1725527"/>
              <a:gd name="connsiteX3" fmla="*/ 1212845 w 12121146"/>
              <a:gd name="connsiteY3" fmla="*/ 1098623 h 1725527"/>
              <a:gd name="connsiteX4" fmla="*/ 1500769 w 12121146"/>
              <a:gd name="connsiteY4" fmla="*/ 1652440 h 1725527"/>
              <a:gd name="connsiteX5" fmla="*/ 4004796 w 12121146"/>
              <a:gd name="connsiteY5" fmla="*/ 1664471 h 1725527"/>
              <a:gd name="connsiteX6" fmla="*/ 4239022 w 12121146"/>
              <a:gd name="connsiteY6" fmla="*/ 1320087 h 1725527"/>
              <a:gd name="connsiteX7" fmla="*/ 4424183 w 12121146"/>
              <a:gd name="connsiteY7" fmla="*/ 1330037 h 1725527"/>
              <a:gd name="connsiteX8" fmla="*/ 4592053 w 12121146"/>
              <a:gd name="connsiteY8" fmla="*/ 1673274 h 1725527"/>
              <a:gd name="connsiteX9" fmla="*/ 6721745 w 12121146"/>
              <a:gd name="connsiteY9" fmla="*/ 1665254 h 1725527"/>
              <a:gd name="connsiteX10" fmla="*/ 7209109 w 12121146"/>
              <a:gd name="connsiteY10" fmla="*/ 244992 h 1725527"/>
              <a:gd name="connsiteX11" fmla="*/ 7614306 w 12121146"/>
              <a:gd name="connsiteY11" fmla="*/ 215847 h 1725527"/>
              <a:gd name="connsiteX12" fmla="*/ 8089089 w 12121146"/>
              <a:gd name="connsiteY12" fmla="*/ 1676973 h 1725527"/>
              <a:gd name="connsiteX13" fmla="*/ 10389864 w 12121146"/>
              <a:gd name="connsiteY13" fmla="*/ 1665242 h 1725527"/>
              <a:gd name="connsiteX14" fmla="*/ 10883549 w 12121146"/>
              <a:gd name="connsiteY14" fmla="*/ 652221 h 1725527"/>
              <a:gd name="connsiteX15" fmla="*/ 11255984 w 12121146"/>
              <a:gd name="connsiteY15" fmla="*/ 569722 h 1725527"/>
              <a:gd name="connsiteX16" fmla="*/ 11731674 w 12121146"/>
              <a:gd name="connsiteY16" fmla="*/ 1679264 h 1725527"/>
              <a:gd name="connsiteX17" fmla="*/ 12121146 w 12121146"/>
              <a:gd name="connsiteY17" fmla="*/ 1712572 h 1725527"/>
              <a:gd name="connsiteX0" fmla="*/ 0 w 12121146"/>
              <a:gd name="connsiteY0" fmla="*/ 1648899 h 1722275"/>
              <a:gd name="connsiteX1" fmla="*/ 653142 w 12121146"/>
              <a:gd name="connsiteY1" fmla="*/ 1632700 h 1722275"/>
              <a:gd name="connsiteX2" fmla="*/ 987161 w 12121146"/>
              <a:gd name="connsiteY2" fmla="*/ 1105447 h 1722275"/>
              <a:gd name="connsiteX3" fmla="*/ 1212845 w 12121146"/>
              <a:gd name="connsiteY3" fmla="*/ 1098623 h 1722275"/>
              <a:gd name="connsiteX4" fmla="*/ 1500769 w 12121146"/>
              <a:gd name="connsiteY4" fmla="*/ 1652440 h 1722275"/>
              <a:gd name="connsiteX5" fmla="*/ 4004796 w 12121146"/>
              <a:gd name="connsiteY5" fmla="*/ 1664471 h 1722275"/>
              <a:gd name="connsiteX6" fmla="*/ 4239022 w 12121146"/>
              <a:gd name="connsiteY6" fmla="*/ 1320087 h 1722275"/>
              <a:gd name="connsiteX7" fmla="*/ 4424183 w 12121146"/>
              <a:gd name="connsiteY7" fmla="*/ 1330037 h 1722275"/>
              <a:gd name="connsiteX8" fmla="*/ 4592053 w 12121146"/>
              <a:gd name="connsiteY8" fmla="*/ 1673274 h 1722275"/>
              <a:gd name="connsiteX9" fmla="*/ 6721745 w 12121146"/>
              <a:gd name="connsiteY9" fmla="*/ 1665254 h 1722275"/>
              <a:gd name="connsiteX10" fmla="*/ 7209109 w 12121146"/>
              <a:gd name="connsiteY10" fmla="*/ 244992 h 1722275"/>
              <a:gd name="connsiteX11" fmla="*/ 7614306 w 12121146"/>
              <a:gd name="connsiteY11" fmla="*/ 215847 h 1722275"/>
              <a:gd name="connsiteX12" fmla="*/ 8089089 w 12121146"/>
              <a:gd name="connsiteY12" fmla="*/ 1676973 h 1722275"/>
              <a:gd name="connsiteX13" fmla="*/ 10389864 w 12121146"/>
              <a:gd name="connsiteY13" fmla="*/ 1665242 h 1722275"/>
              <a:gd name="connsiteX14" fmla="*/ 10883549 w 12121146"/>
              <a:gd name="connsiteY14" fmla="*/ 652221 h 1722275"/>
              <a:gd name="connsiteX15" fmla="*/ 11255984 w 12121146"/>
              <a:gd name="connsiteY15" fmla="*/ 569722 h 1722275"/>
              <a:gd name="connsiteX16" fmla="*/ 11731674 w 12121146"/>
              <a:gd name="connsiteY16" fmla="*/ 1679264 h 1722275"/>
              <a:gd name="connsiteX17" fmla="*/ 12121146 w 12121146"/>
              <a:gd name="connsiteY17" fmla="*/ 1712572 h 1722275"/>
              <a:gd name="connsiteX0" fmla="*/ 0 w 12121146"/>
              <a:gd name="connsiteY0" fmla="*/ 1648899 h 1722275"/>
              <a:gd name="connsiteX1" fmla="*/ 653142 w 12121146"/>
              <a:gd name="connsiteY1" fmla="*/ 1632700 h 1722275"/>
              <a:gd name="connsiteX2" fmla="*/ 987161 w 12121146"/>
              <a:gd name="connsiteY2" fmla="*/ 1105447 h 1722275"/>
              <a:gd name="connsiteX3" fmla="*/ 1212845 w 12121146"/>
              <a:gd name="connsiteY3" fmla="*/ 1098623 h 1722275"/>
              <a:gd name="connsiteX4" fmla="*/ 1500769 w 12121146"/>
              <a:gd name="connsiteY4" fmla="*/ 1652440 h 1722275"/>
              <a:gd name="connsiteX5" fmla="*/ 4004796 w 12121146"/>
              <a:gd name="connsiteY5" fmla="*/ 1664471 h 1722275"/>
              <a:gd name="connsiteX6" fmla="*/ 4239022 w 12121146"/>
              <a:gd name="connsiteY6" fmla="*/ 1320087 h 1722275"/>
              <a:gd name="connsiteX7" fmla="*/ 4424183 w 12121146"/>
              <a:gd name="connsiteY7" fmla="*/ 1330037 h 1722275"/>
              <a:gd name="connsiteX8" fmla="*/ 4592053 w 12121146"/>
              <a:gd name="connsiteY8" fmla="*/ 1673274 h 1722275"/>
              <a:gd name="connsiteX9" fmla="*/ 6721745 w 12121146"/>
              <a:gd name="connsiteY9" fmla="*/ 1665254 h 1722275"/>
              <a:gd name="connsiteX10" fmla="*/ 7209109 w 12121146"/>
              <a:gd name="connsiteY10" fmla="*/ 244992 h 1722275"/>
              <a:gd name="connsiteX11" fmla="*/ 7614306 w 12121146"/>
              <a:gd name="connsiteY11" fmla="*/ 215847 h 1722275"/>
              <a:gd name="connsiteX12" fmla="*/ 8089089 w 12121146"/>
              <a:gd name="connsiteY12" fmla="*/ 1676973 h 1722275"/>
              <a:gd name="connsiteX13" fmla="*/ 10389864 w 12121146"/>
              <a:gd name="connsiteY13" fmla="*/ 1665242 h 1722275"/>
              <a:gd name="connsiteX14" fmla="*/ 10883549 w 12121146"/>
              <a:gd name="connsiteY14" fmla="*/ 652221 h 1722275"/>
              <a:gd name="connsiteX15" fmla="*/ 11255984 w 12121146"/>
              <a:gd name="connsiteY15" fmla="*/ 569722 h 1722275"/>
              <a:gd name="connsiteX16" fmla="*/ 11731674 w 12121146"/>
              <a:gd name="connsiteY16" fmla="*/ 1679264 h 1722275"/>
              <a:gd name="connsiteX17" fmla="*/ 12121146 w 12121146"/>
              <a:gd name="connsiteY17" fmla="*/ 1712572 h 1722275"/>
              <a:gd name="connsiteX0" fmla="*/ 0 w 12121146"/>
              <a:gd name="connsiteY0" fmla="*/ 1648899 h 1722275"/>
              <a:gd name="connsiteX1" fmla="*/ 653142 w 12121146"/>
              <a:gd name="connsiteY1" fmla="*/ 1632700 h 1722275"/>
              <a:gd name="connsiteX2" fmla="*/ 987161 w 12121146"/>
              <a:gd name="connsiteY2" fmla="*/ 1105447 h 1722275"/>
              <a:gd name="connsiteX3" fmla="*/ 1212845 w 12121146"/>
              <a:gd name="connsiteY3" fmla="*/ 1098623 h 1722275"/>
              <a:gd name="connsiteX4" fmla="*/ 1500769 w 12121146"/>
              <a:gd name="connsiteY4" fmla="*/ 1652440 h 1722275"/>
              <a:gd name="connsiteX5" fmla="*/ 4004796 w 12121146"/>
              <a:gd name="connsiteY5" fmla="*/ 1664471 h 1722275"/>
              <a:gd name="connsiteX6" fmla="*/ 4239022 w 12121146"/>
              <a:gd name="connsiteY6" fmla="*/ 1320087 h 1722275"/>
              <a:gd name="connsiteX7" fmla="*/ 4424183 w 12121146"/>
              <a:gd name="connsiteY7" fmla="*/ 1330037 h 1722275"/>
              <a:gd name="connsiteX8" fmla="*/ 4592053 w 12121146"/>
              <a:gd name="connsiteY8" fmla="*/ 1673274 h 1722275"/>
              <a:gd name="connsiteX9" fmla="*/ 6721745 w 12121146"/>
              <a:gd name="connsiteY9" fmla="*/ 1665254 h 1722275"/>
              <a:gd name="connsiteX10" fmla="*/ 7209109 w 12121146"/>
              <a:gd name="connsiteY10" fmla="*/ 244992 h 1722275"/>
              <a:gd name="connsiteX11" fmla="*/ 7614306 w 12121146"/>
              <a:gd name="connsiteY11" fmla="*/ 215847 h 1722275"/>
              <a:gd name="connsiteX12" fmla="*/ 8089089 w 12121146"/>
              <a:gd name="connsiteY12" fmla="*/ 1676973 h 1722275"/>
              <a:gd name="connsiteX13" fmla="*/ 10389864 w 12121146"/>
              <a:gd name="connsiteY13" fmla="*/ 1665242 h 1722275"/>
              <a:gd name="connsiteX14" fmla="*/ 10883549 w 12121146"/>
              <a:gd name="connsiteY14" fmla="*/ 652221 h 1722275"/>
              <a:gd name="connsiteX15" fmla="*/ 11255984 w 12121146"/>
              <a:gd name="connsiteY15" fmla="*/ 569722 h 1722275"/>
              <a:gd name="connsiteX16" fmla="*/ 11731674 w 12121146"/>
              <a:gd name="connsiteY16" fmla="*/ 1679264 h 1722275"/>
              <a:gd name="connsiteX17" fmla="*/ 12121146 w 12121146"/>
              <a:gd name="connsiteY17" fmla="*/ 1712572 h 1722275"/>
              <a:gd name="connsiteX0" fmla="*/ 0 w 12121146"/>
              <a:gd name="connsiteY0" fmla="*/ 1587169 h 1708373"/>
              <a:gd name="connsiteX1" fmla="*/ 653142 w 12121146"/>
              <a:gd name="connsiteY1" fmla="*/ 1570970 h 1708373"/>
              <a:gd name="connsiteX2" fmla="*/ 987161 w 12121146"/>
              <a:gd name="connsiteY2" fmla="*/ 1043717 h 1708373"/>
              <a:gd name="connsiteX3" fmla="*/ 1212845 w 12121146"/>
              <a:gd name="connsiteY3" fmla="*/ 1036893 h 1708373"/>
              <a:gd name="connsiteX4" fmla="*/ 1500769 w 12121146"/>
              <a:gd name="connsiteY4" fmla="*/ 1590710 h 1708373"/>
              <a:gd name="connsiteX5" fmla="*/ 4004796 w 12121146"/>
              <a:gd name="connsiteY5" fmla="*/ 1602741 h 1708373"/>
              <a:gd name="connsiteX6" fmla="*/ 4239022 w 12121146"/>
              <a:gd name="connsiteY6" fmla="*/ 1258357 h 1708373"/>
              <a:gd name="connsiteX7" fmla="*/ 4424183 w 12121146"/>
              <a:gd name="connsiteY7" fmla="*/ 1268307 h 1708373"/>
              <a:gd name="connsiteX8" fmla="*/ 4592053 w 12121146"/>
              <a:gd name="connsiteY8" fmla="*/ 1611544 h 1708373"/>
              <a:gd name="connsiteX9" fmla="*/ 6721745 w 12121146"/>
              <a:gd name="connsiteY9" fmla="*/ 1603524 h 1708373"/>
              <a:gd name="connsiteX10" fmla="*/ 7170673 w 12121146"/>
              <a:gd name="connsiteY10" fmla="*/ 288368 h 1708373"/>
              <a:gd name="connsiteX11" fmla="*/ 7614306 w 12121146"/>
              <a:gd name="connsiteY11" fmla="*/ 154117 h 1708373"/>
              <a:gd name="connsiteX12" fmla="*/ 8089089 w 12121146"/>
              <a:gd name="connsiteY12" fmla="*/ 1615243 h 1708373"/>
              <a:gd name="connsiteX13" fmla="*/ 10389864 w 12121146"/>
              <a:gd name="connsiteY13" fmla="*/ 1603512 h 1708373"/>
              <a:gd name="connsiteX14" fmla="*/ 10883549 w 12121146"/>
              <a:gd name="connsiteY14" fmla="*/ 590491 h 1708373"/>
              <a:gd name="connsiteX15" fmla="*/ 11255984 w 12121146"/>
              <a:gd name="connsiteY15" fmla="*/ 507992 h 1708373"/>
              <a:gd name="connsiteX16" fmla="*/ 11731674 w 12121146"/>
              <a:gd name="connsiteY16" fmla="*/ 1617534 h 1708373"/>
              <a:gd name="connsiteX17" fmla="*/ 12121146 w 12121146"/>
              <a:gd name="connsiteY17" fmla="*/ 1650842 h 1708373"/>
              <a:gd name="connsiteX0" fmla="*/ 0 w 12121146"/>
              <a:gd name="connsiteY0" fmla="*/ 1531520 h 1663234"/>
              <a:gd name="connsiteX1" fmla="*/ 653142 w 12121146"/>
              <a:gd name="connsiteY1" fmla="*/ 1515321 h 1663234"/>
              <a:gd name="connsiteX2" fmla="*/ 987161 w 12121146"/>
              <a:gd name="connsiteY2" fmla="*/ 988068 h 1663234"/>
              <a:gd name="connsiteX3" fmla="*/ 1212845 w 12121146"/>
              <a:gd name="connsiteY3" fmla="*/ 981244 h 1663234"/>
              <a:gd name="connsiteX4" fmla="*/ 1500769 w 12121146"/>
              <a:gd name="connsiteY4" fmla="*/ 1535061 h 1663234"/>
              <a:gd name="connsiteX5" fmla="*/ 4004796 w 12121146"/>
              <a:gd name="connsiteY5" fmla="*/ 1547092 h 1663234"/>
              <a:gd name="connsiteX6" fmla="*/ 4239022 w 12121146"/>
              <a:gd name="connsiteY6" fmla="*/ 1202708 h 1663234"/>
              <a:gd name="connsiteX7" fmla="*/ 4424183 w 12121146"/>
              <a:gd name="connsiteY7" fmla="*/ 1212658 h 1663234"/>
              <a:gd name="connsiteX8" fmla="*/ 4592053 w 12121146"/>
              <a:gd name="connsiteY8" fmla="*/ 1555895 h 1663234"/>
              <a:gd name="connsiteX9" fmla="*/ 6721745 w 12121146"/>
              <a:gd name="connsiteY9" fmla="*/ 1547875 h 1663234"/>
              <a:gd name="connsiteX10" fmla="*/ 7170673 w 12121146"/>
              <a:gd name="connsiteY10" fmla="*/ 232719 h 1663234"/>
              <a:gd name="connsiteX11" fmla="*/ 7649539 w 12121146"/>
              <a:gd name="connsiteY11" fmla="*/ 206965 h 1663234"/>
              <a:gd name="connsiteX12" fmla="*/ 8089089 w 12121146"/>
              <a:gd name="connsiteY12" fmla="*/ 1559594 h 1663234"/>
              <a:gd name="connsiteX13" fmla="*/ 10389864 w 12121146"/>
              <a:gd name="connsiteY13" fmla="*/ 1547863 h 1663234"/>
              <a:gd name="connsiteX14" fmla="*/ 10883549 w 12121146"/>
              <a:gd name="connsiteY14" fmla="*/ 534842 h 1663234"/>
              <a:gd name="connsiteX15" fmla="*/ 11255984 w 12121146"/>
              <a:gd name="connsiteY15" fmla="*/ 452343 h 1663234"/>
              <a:gd name="connsiteX16" fmla="*/ 11731674 w 12121146"/>
              <a:gd name="connsiteY16" fmla="*/ 1561885 h 1663234"/>
              <a:gd name="connsiteX17" fmla="*/ 12121146 w 12121146"/>
              <a:gd name="connsiteY17" fmla="*/ 1595193 h 1663234"/>
              <a:gd name="connsiteX0" fmla="*/ 0 w 12121146"/>
              <a:gd name="connsiteY0" fmla="*/ 1483315 h 1615029"/>
              <a:gd name="connsiteX1" fmla="*/ 653142 w 12121146"/>
              <a:gd name="connsiteY1" fmla="*/ 1467116 h 1615029"/>
              <a:gd name="connsiteX2" fmla="*/ 987161 w 12121146"/>
              <a:gd name="connsiteY2" fmla="*/ 939863 h 1615029"/>
              <a:gd name="connsiteX3" fmla="*/ 1212845 w 12121146"/>
              <a:gd name="connsiteY3" fmla="*/ 933039 h 1615029"/>
              <a:gd name="connsiteX4" fmla="*/ 1500769 w 12121146"/>
              <a:gd name="connsiteY4" fmla="*/ 1486856 h 1615029"/>
              <a:gd name="connsiteX5" fmla="*/ 4004796 w 12121146"/>
              <a:gd name="connsiteY5" fmla="*/ 1498887 h 1615029"/>
              <a:gd name="connsiteX6" fmla="*/ 4239022 w 12121146"/>
              <a:gd name="connsiteY6" fmla="*/ 1154503 h 1615029"/>
              <a:gd name="connsiteX7" fmla="*/ 4424183 w 12121146"/>
              <a:gd name="connsiteY7" fmla="*/ 1164453 h 1615029"/>
              <a:gd name="connsiteX8" fmla="*/ 4592053 w 12121146"/>
              <a:gd name="connsiteY8" fmla="*/ 1507690 h 1615029"/>
              <a:gd name="connsiteX9" fmla="*/ 6721745 w 12121146"/>
              <a:gd name="connsiteY9" fmla="*/ 1499670 h 1615029"/>
              <a:gd name="connsiteX10" fmla="*/ 7161065 w 12121146"/>
              <a:gd name="connsiteY10" fmla="*/ 269277 h 1615029"/>
              <a:gd name="connsiteX11" fmla="*/ 7649539 w 12121146"/>
              <a:gd name="connsiteY11" fmla="*/ 158760 h 1615029"/>
              <a:gd name="connsiteX12" fmla="*/ 8089089 w 12121146"/>
              <a:gd name="connsiteY12" fmla="*/ 1511389 h 1615029"/>
              <a:gd name="connsiteX13" fmla="*/ 10389864 w 12121146"/>
              <a:gd name="connsiteY13" fmla="*/ 1499658 h 1615029"/>
              <a:gd name="connsiteX14" fmla="*/ 10883549 w 12121146"/>
              <a:gd name="connsiteY14" fmla="*/ 486637 h 1615029"/>
              <a:gd name="connsiteX15" fmla="*/ 11255984 w 12121146"/>
              <a:gd name="connsiteY15" fmla="*/ 404138 h 1615029"/>
              <a:gd name="connsiteX16" fmla="*/ 11731674 w 12121146"/>
              <a:gd name="connsiteY16" fmla="*/ 1513680 h 1615029"/>
              <a:gd name="connsiteX17" fmla="*/ 12121146 w 12121146"/>
              <a:gd name="connsiteY17" fmla="*/ 1546988 h 1615029"/>
              <a:gd name="connsiteX0" fmla="*/ 0 w 12121146"/>
              <a:gd name="connsiteY0" fmla="*/ 1483315 h 1615029"/>
              <a:gd name="connsiteX1" fmla="*/ 653142 w 12121146"/>
              <a:gd name="connsiteY1" fmla="*/ 1467116 h 1615029"/>
              <a:gd name="connsiteX2" fmla="*/ 987161 w 12121146"/>
              <a:gd name="connsiteY2" fmla="*/ 939863 h 1615029"/>
              <a:gd name="connsiteX3" fmla="*/ 1212845 w 12121146"/>
              <a:gd name="connsiteY3" fmla="*/ 933039 h 1615029"/>
              <a:gd name="connsiteX4" fmla="*/ 1500769 w 12121146"/>
              <a:gd name="connsiteY4" fmla="*/ 1486856 h 1615029"/>
              <a:gd name="connsiteX5" fmla="*/ 4004796 w 12121146"/>
              <a:gd name="connsiteY5" fmla="*/ 1498887 h 1615029"/>
              <a:gd name="connsiteX6" fmla="*/ 4239022 w 12121146"/>
              <a:gd name="connsiteY6" fmla="*/ 1154503 h 1615029"/>
              <a:gd name="connsiteX7" fmla="*/ 4424183 w 12121146"/>
              <a:gd name="connsiteY7" fmla="*/ 1164453 h 1615029"/>
              <a:gd name="connsiteX8" fmla="*/ 4592053 w 12121146"/>
              <a:gd name="connsiteY8" fmla="*/ 1507690 h 1615029"/>
              <a:gd name="connsiteX9" fmla="*/ 6721745 w 12121146"/>
              <a:gd name="connsiteY9" fmla="*/ 1499670 h 1615029"/>
              <a:gd name="connsiteX10" fmla="*/ 7161065 w 12121146"/>
              <a:gd name="connsiteY10" fmla="*/ 269277 h 1615029"/>
              <a:gd name="connsiteX11" fmla="*/ 7649539 w 12121146"/>
              <a:gd name="connsiteY11" fmla="*/ 158760 h 1615029"/>
              <a:gd name="connsiteX12" fmla="*/ 8089089 w 12121146"/>
              <a:gd name="connsiteY12" fmla="*/ 1511389 h 1615029"/>
              <a:gd name="connsiteX13" fmla="*/ 10389864 w 12121146"/>
              <a:gd name="connsiteY13" fmla="*/ 1499658 h 1615029"/>
              <a:gd name="connsiteX14" fmla="*/ 10883549 w 12121146"/>
              <a:gd name="connsiteY14" fmla="*/ 486637 h 1615029"/>
              <a:gd name="connsiteX15" fmla="*/ 11255984 w 12121146"/>
              <a:gd name="connsiteY15" fmla="*/ 404138 h 1615029"/>
              <a:gd name="connsiteX16" fmla="*/ 11731674 w 12121146"/>
              <a:gd name="connsiteY16" fmla="*/ 1513680 h 1615029"/>
              <a:gd name="connsiteX17" fmla="*/ 12121146 w 12121146"/>
              <a:gd name="connsiteY17" fmla="*/ 1546988 h 1615029"/>
              <a:gd name="connsiteX0" fmla="*/ 0 w 12121146"/>
              <a:gd name="connsiteY0" fmla="*/ 1483315 h 1556691"/>
              <a:gd name="connsiteX1" fmla="*/ 653142 w 12121146"/>
              <a:gd name="connsiteY1" fmla="*/ 1467116 h 1556691"/>
              <a:gd name="connsiteX2" fmla="*/ 987161 w 12121146"/>
              <a:gd name="connsiteY2" fmla="*/ 939863 h 1556691"/>
              <a:gd name="connsiteX3" fmla="*/ 1212845 w 12121146"/>
              <a:gd name="connsiteY3" fmla="*/ 933039 h 1556691"/>
              <a:gd name="connsiteX4" fmla="*/ 1500769 w 12121146"/>
              <a:gd name="connsiteY4" fmla="*/ 1486856 h 1556691"/>
              <a:gd name="connsiteX5" fmla="*/ 4004796 w 12121146"/>
              <a:gd name="connsiteY5" fmla="*/ 1498887 h 1556691"/>
              <a:gd name="connsiteX6" fmla="*/ 4239022 w 12121146"/>
              <a:gd name="connsiteY6" fmla="*/ 1154503 h 1556691"/>
              <a:gd name="connsiteX7" fmla="*/ 4424183 w 12121146"/>
              <a:gd name="connsiteY7" fmla="*/ 1164453 h 1556691"/>
              <a:gd name="connsiteX8" fmla="*/ 4592053 w 12121146"/>
              <a:gd name="connsiteY8" fmla="*/ 1507690 h 1556691"/>
              <a:gd name="connsiteX9" fmla="*/ 6721745 w 12121146"/>
              <a:gd name="connsiteY9" fmla="*/ 1499670 h 1556691"/>
              <a:gd name="connsiteX10" fmla="*/ 7161065 w 12121146"/>
              <a:gd name="connsiteY10" fmla="*/ 269277 h 1556691"/>
              <a:gd name="connsiteX11" fmla="*/ 7649539 w 12121146"/>
              <a:gd name="connsiteY11" fmla="*/ 158760 h 1556691"/>
              <a:gd name="connsiteX12" fmla="*/ 8089089 w 12121146"/>
              <a:gd name="connsiteY12" fmla="*/ 1511389 h 1556691"/>
              <a:gd name="connsiteX13" fmla="*/ 10389864 w 12121146"/>
              <a:gd name="connsiteY13" fmla="*/ 1499658 h 1556691"/>
              <a:gd name="connsiteX14" fmla="*/ 10883549 w 12121146"/>
              <a:gd name="connsiteY14" fmla="*/ 486637 h 1556691"/>
              <a:gd name="connsiteX15" fmla="*/ 11255984 w 12121146"/>
              <a:gd name="connsiteY15" fmla="*/ 404138 h 1556691"/>
              <a:gd name="connsiteX16" fmla="*/ 11731674 w 12121146"/>
              <a:gd name="connsiteY16" fmla="*/ 1513680 h 1556691"/>
              <a:gd name="connsiteX17" fmla="*/ 12121146 w 12121146"/>
              <a:gd name="connsiteY17" fmla="*/ 1546988 h 1556691"/>
              <a:gd name="connsiteX0" fmla="*/ 0 w 12121146"/>
              <a:gd name="connsiteY0" fmla="*/ 1488704 h 1562080"/>
              <a:gd name="connsiteX1" fmla="*/ 653142 w 12121146"/>
              <a:gd name="connsiteY1" fmla="*/ 1472505 h 1562080"/>
              <a:gd name="connsiteX2" fmla="*/ 987161 w 12121146"/>
              <a:gd name="connsiteY2" fmla="*/ 945252 h 1562080"/>
              <a:gd name="connsiteX3" fmla="*/ 1212845 w 12121146"/>
              <a:gd name="connsiteY3" fmla="*/ 938428 h 1562080"/>
              <a:gd name="connsiteX4" fmla="*/ 1500769 w 12121146"/>
              <a:gd name="connsiteY4" fmla="*/ 1492245 h 1562080"/>
              <a:gd name="connsiteX5" fmla="*/ 4004796 w 12121146"/>
              <a:gd name="connsiteY5" fmla="*/ 1504276 h 1562080"/>
              <a:gd name="connsiteX6" fmla="*/ 4239022 w 12121146"/>
              <a:gd name="connsiteY6" fmla="*/ 1159892 h 1562080"/>
              <a:gd name="connsiteX7" fmla="*/ 4424183 w 12121146"/>
              <a:gd name="connsiteY7" fmla="*/ 1169842 h 1562080"/>
              <a:gd name="connsiteX8" fmla="*/ 4592053 w 12121146"/>
              <a:gd name="connsiteY8" fmla="*/ 1513079 h 1562080"/>
              <a:gd name="connsiteX9" fmla="*/ 6721745 w 12121146"/>
              <a:gd name="connsiteY9" fmla="*/ 1505059 h 1562080"/>
              <a:gd name="connsiteX10" fmla="*/ 7161065 w 12121146"/>
              <a:gd name="connsiteY10" fmla="*/ 274666 h 1562080"/>
              <a:gd name="connsiteX11" fmla="*/ 7649539 w 12121146"/>
              <a:gd name="connsiteY11" fmla="*/ 164149 h 1562080"/>
              <a:gd name="connsiteX12" fmla="*/ 8089089 w 12121146"/>
              <a:gd name="connsiteY12" fmla="*/ 1516778 h 1562080"/>
              <a:gd name="connsiteX13" fmla="*/ 10389864 w 12121146"/>
              <a:gd name="connsiteY13" fmla="*/ 1505047 h 1562080"/>
              <a:gd name="connsiteX14" fmla="*/ 10883549 w 12121146"/>
              <a:gd name="connsiteY14" fmla="*/ 492026 h 1562080"/>
              <a:gd name="connsiteX15" fmla="*/ 11255984 w 12121146"/>
              <a:gd name="connsiteY15" fmla="*/ 409527 h 1562080"/>
              <a:gd name="connsiteX16" fmla="*/ 11731674 w 12121146"/>
              <a:gd name="connsiteY16" fmla="*/ 1519069 h 1562080"/>
              <a:gd name="connsiteX17" fmla="*/ 12121146 w 12121146"/>
              <a:gd name="connsiteY17" fmla="*/ 1552377 h 1562080"/>
              <a:gd name="connsiteX0" fmla="*/ 0 w 12121146"/>
              <a:gd name="connsiteY0" fmla="*/ 1508109 h 1581485"/>
              <a:gd name="connsiteX1" fmla="*/ 653142 w 12121146"/>
              <a:gd name="connsiteY1" fmla="*/ 1491910 h 1581485"/>
              <a:gd name="connsiteX2" fmla="*/ 987161 w 12121146"/>
              <a:gd name="connsiteY2" fmla="*/ 964657 h 1581485"/>
              <a:gd name="connsiteX3" fmla="*/ 1212845 w 12121146"/>
              <a:gd name="connsiteY3" fmla="*/ 957833 h 1581485"/>
              <a:gd name="connsiteX4" fmla="*/ 1500769 w 12121146"/>
              <a:gd name="connsiteY4" fmla="*/ 1511650 h 1581485"/>
              <a:gd name="connsiteX5" fmla="*/ 4004796 w 12121146"/>
              <a:gd name="connsiteY5" fmla="*/ 1523681 h 1581485"/>
              <a:gd name="connsiteX6" fmla="*/ 4239022 w 12121146"/>
              <a:gd name="connsiteY6" fmla="*/ 1179297 h 1581485"/>
              <a:gd name="connsiteX7" fmla="*/ 4424183 w 12121146"/>
              <a:gd name="connsiteY7" fmla="*/ 1189247 h 1581485"/>
              <a:gd name="connsiteX8" fmla="*/ 4592053 w 12121146"/>
              <a:gd name="connsiteY8" fmla="*/ 1532484 h 1581485"/>
              <a:gd name="connsiteX9" fmla="*/ 6721745 w 12121146"/>
              <a:gd name="connsiteY9" fmla="*/ 1524464 h 1581485"/>
              <a:gd name="connsiteX10" fmla="*/ 7161065 w 12121146"/>
              <a:gd name="connsiteY10" fmla="*/ 294071 h 1581485"/>
              <a:gd name="connsiteX11" fmla="*/ 7649539 w 12121146"/>
              <a:gd name="connsiteY11" fmla="*/ 183554 h 1581485"/>
              <a:gd name="connsiteX12" fmla="*/ 8089089 w 12121146"/>
              <a:gd name="connsiteY12" fmla="*/ 1536183 h 1581485"/>
              <a:gd name="connsiteX13" fmla="*/ 10389864 w 12121146"/>
              <a:gd name="connsiteY13" fmla="*/ 1524452 h 1581485"/>
              <a:gd name="connsiteX14" fmla="*/ 10883549 w 12121146"/>
              <a:gd name="connsiteY14" fmla="*/ 511431 h 1581485"/>
              <a:gd name="connsiteX15" fmla="*/ 11255984 w 12121146"/>
              <a:gd name="connsiteY15" fmla="*/ 428932 h 1581485"/>
              <a:gd name="connsiteX16" fmla="*/ 11731674 w 12121146"/>
              <a:gd name="connsiteY16" fmla="*/ 1538474 h 1581485"/>
              <a:gd name="connsiteX17" fmla="*/ 12121146 w 12121146"/>
              <a:gd name="connsiteY17" fmla="*/ 1571782 h 1581485"/>
              <a:gd name="connsiteX0" fmla="*/ 0 w 12121146"/>
              <a:gd name="connsiteY0" fmla="*/ 1513118 h 1586494"/>
              <a:gd name="connsiteX1" fmla="*/ 653142 w 12121146"/>
              <a:gd name="connsiteY1" fmla="*/ 1496919 h 1586494"/>
              <a:gd name="connsiteX2" fmla="*/ 987161 w 12121146"/>
              <a:gd name="connsiteY2" fmla="*/ 969666 h 1586494"/>
              <a:gd name="connsiteX3" fmla="*/ 1212845 w 12121146"/>
              <a:gd name="connsiteY3" fmla="*/ 962842 h 1586494"/>
              <a:gd name="connsiteX4" fmla="*/ 1500769 w 12121146"/>
              <a:gd name="connsiteY4" fmla="*/ 1516659 h 1586494"/>
              <a:gd name="connsiteX5" fmla="*/ 4004796 w 12121146"/>
              <a:gd name="connsiteY5" fmla="*/ 1528690 h 1586494"/>
              <a:gd name="connsiteX6" fmla="*/ 4239022 w 12121146"/>
              <a:gd name="connsiteY6" fmla="*/ 1184306 h 1586494"/>
              <a:gd name="connsiteX7" fmla="*/ 4424183 w 12121146"/>
              <a:gd name="connsiteY7" fmla="*/ 1194256 h 1586494"/>
              <a:gd name="connsiteX8" fmla="*/ 4592053 w 12121146"/>
              <a:gd name="connsiteY8" fmla="*/ 1537493 h 1586494"/>
              <a:gd name="connsiteX9" fmla="*/ 6721745 w 12121146"/>
              <a:gd name="connsiteY9" fmla="*/ 1529473 h 1586494"/>
              <a:gd name="connsiteX10" fmla="*/ 7161065 w 12121146"/>
              <a:gd name="connsiteY10" fmla="*/ 299080 h 1586494"/>
              <a:gd name="connsiteX11" fmla="*/ 7649539 w 12121146"/>
              <a:gd name="connsiteY11" fmla="*/ 188563 h 1586494"/>
              <a:gd name="connsiteX12" fmla="*/ 8089089 w 12121146"/>
              <a:gd name="connsiteY12" fmla="*/ 1541192 h 1586494"/>
              <a:gd name="connsiteX13" fmla="*/ 10389864 w 12121146"/>
              <a:gd name="connsiteY13" fmla="*/ 1529461 h 1586494"/>
              <a:gd name="connsiteX14" fmla="*/ 10883549 w 12121146"/>
              <a:gd name="connsiteY14" fmla="*/ 516440 h 1586494"/>
              <a:gd name="connsiteX15" fmla="*/ 11255984 w 12121146"/>
              <a:gd name="connsiteY15" fmla="*/ 433941 h 1586494"/>
              <a:gd name="connsiteX16" fmla="*/ 11731674 w 12121146"/>
              <a:gd name="connsiteY16" fmla="*/ 1543483 h 1586494"/>
              <a:gd name="connsiteX17" fmla="*/ 12121146 w 12121146"/>
              <a:gd name="connsiteY17" fmla="*/ 1576791 h 1586494"/>
              <a:gd name="connsiteX0" fmla="*/ 0 w 12121146"/>
              <a:gd name="connsiteY0" fmla="*/ 1529764 h 1603140"/>
              <a:gd name="connsiteX1" fmla="*/ 653142 w 12121146"/>
              <a:gd name="connsiteY1" fmla="*/ 1513565 h 1603140"/>
              <a:gd name="connsiteX2" fmla="*/ 987161 w 12121146"/>
              <a:gd name="connsiteY2" fmla="*/ 986312 h 1603140"/>
              <a:gd name="connsiteX3" fmla="*/ 1212845 w 12121146"/>
              <a:gd name="connsiteY3" fmla="*/ 979488 h 1603140"/>
              <a:gd name="connsiteX4" fmla="*/ 1500769 w 12121146"/>
              <a:gd name="connsiteY4" fmla="*/ 1533305 h 1603140"/>
              <a:gd name="connsiteX5" fmla="*/ 4004796 w 12121146"/>
              <a:gd name="connsiteY5" fmla="*/ 1545336 h 1603140"/>
              <a:gd name="connsiteX6" fmla="*/ 4239022 w 12121146"/>
              <a:gd name="connsiteY6" fmla="*/ 1200952 h 1603140"/>
              <a:gd name="connsiteX7" fmla="*/ 4424183 w 12121146"/>
              <a:gd name="connsiteY7" fmla="*/ 1210902 h 1603140"/>
              <a:gd name="connsiteX8" fmla="*/ 4592053 w 12121146"/>
              <a:gd name="connsiteY8" fmla="*/ 1554139 h 1603140"/>
              <a:gd name="connsiteX9" fmla="*/ 6721745 w 12121146"/>
              <a:gd name="connsiteY9" fmla="*/ 1546119 h 1603140"/>
              <a:gd name="connsiteX10" fmla="*/ 7161065 w 12121146"/>
              <a:gd name="connsiteY10" fmla="*/ 315726 h 1603140"/>
              <a:gd name="connsiteX11" fmla="*/ 7649539 w 12121146"/>
              <a:gd name="connsiteY11" fmla="*/ 205209 h 1603140"/>
              <a:gd name="connsiteX12" fmla="*/ 8089089 w 12121146"/>
              <a:gd name="connsiteY12" fmla="*/ 1557838 h 1603140"/>
              <a:gd name="connsiteX13" fmla="*/ 10389864 w 12121146"/>
              <a:gd name="connsiteY13" fmla="*/ 1546107 h 1603140"/>
              <a:gd name="connsiteX14" fmla="*/ 10883549 w 12121146"/>
              <a:gd name="connsiteY14" fmla="*/ 533086 h 1603140"/>
              <a:gd name="connsiteX15" fmla="*/ 11255984 w 12121146"/>
              <a:gd name="connsiteY15" fmla="*/ 450587 h 1603140"/>
              <a:gd name="connsiteX16" fmla="*/ 11731674 w 12121146"/>
              <a:gd name="connsiteY16" fmla="*/ 1560129 h 1603140"/>
              <a:gd name="connsiteX17" fmla="*/ 12121146 w 12121146"/>
              <a:gd name="connsiteY17" fmla="*/ 1593437 h 1603140"/>
              <a:gd name="connsiteX0" fmla="*/ 0 w 12121146"/>
              <a:gd name="connsiteY0" fmla="*/ 1523301 h 1596677"/>
              <a:gd name="connsiteX1" fmla="*/ 653142 w 12121146"/>
              <a:gd name="connsiteY1" fmla="*/ 1507102 h 1596677"/>
              <a:gd name="connsiteX2" fmla="*/ 987161 w 12121146"/>
              <a:gd name="connsiteY2" fmla="*/ 979849 h 1596677"/>
              <a:gd name="connsiteX3" fmla="*/ 1212845 w 12121146"/>
              <a:gd name="connsiteY3" fmla="*/ 973025 h 1596677"/>
              <a:gd name="connsiteX4" fmla="*/ 1500769 w 12121146"/>
              <a:gd name="connsiteY4" fmla="*/ 1526842 h 1596677"/>
              <a:gd name="connsiteX5" fmla="*/ 4004796 w 12121146"/>
              <a:gd name="connsiteY5" fmla="*/ 1538873 h 1596677"/>
              <a:gd name="connsiteX6" fmla="*/ 4239022 w 12121146"/>
              <a:gd name="connsiteY6" fmla="*/ 1194489 h 1596677"/>
              <a:gd name="connsiteX7" fmla="*/ 4424183 w 12121146"/>
              <a:gd name="connsiteY7" fmla="*/ 1204439 h 1596677"/>
              <a:gd name="connsiteX8" fmla="*/ 4592053 w 12121146"/>
              <a:gd name="connsiteY8" fmla="*/ 1547676 h 1596677"/>
              <a:gd name="connsiteX9" fmla="*/ 6721745 w 12121146"/>
              <a:gd name="connsiteY9" fmla="*/ 1539656 h 1596677"/>
              <a:gd name="connsiteX10" fmla="*/ 7161065 w 12121146"/>
              <a:gd name="connsiteY10" fmla="*/ 309263 h 1596677"/>
              <a:gd name="connsiteX11" fmla="*/ 7649539 w 12121146"/>
              <a:gd name="connsiteY11" fmla="*/ 198746 h 1596677"/>
              <a:gd name="connsiteX12" fmla="*/ 8089089 w 12121146"/>
              <a:gd name="connsiteY12" fmla="*/ 1551375 h 1596677"/>
              <a:gd name="connsiteX13" fmla="*/ 10389864 w 12121146"/>
              <a:gd name="connsiteY13" fmla="*/ 1539644 h 1596677"/>
              <a:gd name="connsiteX14" fmla="*/ 10883549 w 12121146"/>
              <a:gd name="connsiteY14" fmla="*/ 526623 h 1596677"/>
              <a:gd name="connsiteX15" fmla="*/ 11255984 w 12121146"/>
              <a:gd name="connsiteY15" fmla="*/ 444124 h 1596677"/>
              <a:gd name="connsiteX16" fmla="*/ 11731674 w 12121146"/>
              <a:gd name="connsiteY16" fmla="*/ 1553666 h 1596677"/>
              <a:gd name="connsiteX17" fmla="*/ 12121146 w 12121146"/>
              <a:gd name="connsiteY17" fmla="*/ 1586974 h 1596677"/>
              <a:gd name="connsiteX0" fmla="*/ 0 w 12121146"/>
              <a:gd name="connsiteY0" fmla="*/ 1455569 h 1575010"/>
              <a:gd name="connsiteX1" fmla="*/ 653142 w 12121146"/>
              <a:gd name="connsiteY1" fmla="*/ 1439370 h 1575010"/>
              <a:gd name="connsiteX2" fmla="*/ 987161 w 12121146"/>
              <a:gd name="connsiteY2" fmla="*/ 912117 h 1575010"/>
              <a:gd name="connsiteX3" fmla="*/ 1212845 w 12121146"/>
              <a:gd name="connsiteY3" fmla="*/ 905293 h 1575010"/>
              <a:gd name="connsiteX4" fmla="*/ 1500769 w 12121146"/>
              <a:gd name="connsiteY4" fmla="*/ 1459110 h 1575010"/>
              <a:gd name="connsiteX5" fmla="*/ 4004796 w 12121146"/>
              <a:gd name="connsiteY5" fmla="*/ 1471141 h 1575010"/>
              <a:gd name="connsiteX6" fmla="*/ 4239022 w 12121146"/>
              <a:gd name="connsiteY6" fmla="*/ 1126757 h 1575010"/>
              <a:gd name="connsiteX7" fmla="*/ 4424183 w 12121146"/>
              <a:gd name="connsiteY7" fmla="*/ 1136707 h 1575010"/>
              <a:gd name="connsiteX8" fmla="*/ 4592053 w 12121146"/>
              <a:gd name="connsiteY8" fmla="*/ 1479944 h 1575010"/>
              <a:gd name="connsiteX9" fmla="*/ 6721745 w 12121146"/>
              <a:gd name="connsiteY9" fmla="*/ 1471924 h 1575010"/>
              <a:gd name="connsiteX10" fmla="*/ 7161065 w 12121146"/>
              <a:gd name="connsiteY10" fmla="*/ 241531 h 1575010"/>
              <a:gd name="connsiteX11" fmla="*/ 7692277 w 12121146"/>
              <a:gd name="connsiteY11" fmla="*/ 296897 h 1575010"/>
              <a:gd name="connsiteX12" fmla="*/ 8089089 w 12121146"/>
              <a:gd name="connsiteY12" fmla="*/ 1483643 h 1575010"/>
              <a:gd name="connsiteX13" fmla="*/ 10389864 w 12121146"/>
              <a:gd name="connsiteY13" fmla="*/ 1471912 h 1575010"/>
              <a:gd name="connsiteX14" fmla="*/ 10883549 w 12121146"/>
              <a:gd name="connsiteY14" fmla="*/ 458891 h 1575010"/>
              <a:gd name="connsiteX15" fmla="*/ 11255984 w 12121146"/>
              <a:gd name="connsiteY15" fmla="*/ 376392 h 1575010"/>
              <a:gd name="connsiteX16" fmla="*/ 11731674 w 12121146"/>
              <a:gd name="connsiteY16" fmla="*/ 1485934 h 1575010"/>
              <a:gd name="connsiteX17" fmla="*/ 12121146 w 12121146"/>
              <a:gd name="connsiteY17" fmla="*/ 1519242 h 1575010"/>
              <a:gd name="connsiteX0" fmla="*/ 0 w 12121146"/>
              <a:gd name="connsiteY0" fmla="*/ 1324969 h 1444410"/>
              <a:gd name="connsiteX1" fmla="*/ 653142 w 12121146"/>
              <a:gd name="connsiteY1" fmla="*/ 1308770 h 1444410"/>
              <a:gd name="connsiteX2" fmla="*/ 987161 w 12121146"/>
              <a:gd name="connsiteY2" fmla="*/ 781517 h 1444410"/>
              <a:gd name="connsiteX3" fmla="*/ 1212845 w 12121146"/>
              <a:gd name="connsiteY3" fmla="*/ 774693 h 1444410"/>
              <a:gd name="connsiteX4" fmla="*/ 1500769 w 12121146"/>
              <a:gd name="connsiteY4" fmla="*/ 1328510 h 1444410"/>
              <a:gd name="connsiteX5" fmla="*/ 4004796 w 12121146"/>
              <a:gd name="connsiteY5" fmla="*/ 1340541 h 1444410"/>
              <a:gd name="connsiteX6" fmla="*/ 4239022 w 12121146"/>
              <a:gd name="connsiteY6" fmla="*/ 996157 h 1444410"/>
              <a:gd name="connsiteX7" fmla="*/ 4424183 w 12121146"/>
              <a:gd name="connsiteY7" fmla="*/ 1006107 h 1444410"/>
              <a:gd name="connsiteX8" fmla="*/ 4592053 w 12121146"/>
              <a:gd name="connsiteY8" fmla="*/ 1349344 h 1444410"/>
              <a:gd name="connsiteX9" fmla="*/ 6721745 w 12121146"/>
              <a:gd name="connsiteY9" fmla="*/ 1341324 h 1444410"/>
              <a:gd name="connsiteX10" fmla="*/ 7118328 w 12121146"/>
              <a:gd name="connsiteY10" fmla="*/ 306975 h 1444410"/>
              <a:gd name="connsiteX11" fmla="*/ 7692277 w 12121146"/>
              <a:gd name="connsiteY11" fmla="*/ 166297 h 1444410"/>
              <a:gd name="connsiteX12" fmla="*/ 8089089 w 12121146"/>
              <a:gd name="connsiteY12" fmla="*/ 1353043 h 1444410"/>
              <a:gd name="connsiteX13" fmla="*/ 10389864 w 12121146"/>
              <a:gd name="connsiteY13" fmla="*/ 1341312 h 1444410"/>
              <a:gd name="connsiteX14" fmla="*/ 10883549 w 12121146"/>
              <a:gd name="connsiteY14" fmla="*/ 328291 h 1444410"/>
              <a:gd name="connsiteX15" fmla="*/ 11255984 w 12121146"/>
              <a:gd name="connsiteY15" fmla="*/ 245792 h 1444410"/>
              <a:gd name="connsiteX16" fmla="*/ 11731674 w 12121146"/>
              <a:gd name="connsiteY16" fmla="*/ 1355334 h 1444410"/>
              <a:gd name="connsiteX17" fmla="*/ 12121146 w 12121146"/>
              <a:gd name="connsiteY17" fmla="*/ 1388642 h 1444410"/>
              <a:gd name="connsiteX0" fmla="*/ 0 w 12121146"/>
              <a:gd name="connsiteY0" fmla="*/ 1324969 h 1444410"/>
              <a:gd name="connsiteX1" fmla="*/ 653142 w 12121146"/>
              <a:gd name="connsiteY1" fmla="*/ 1308770 h 1444410"/>
              <a:gd name="connsiteX2" fmla="*/ 987161 w 12121146"/>
              <a:gd name="connsiteY2" fmla="*/ 781517 h 1444410"/>
              <a:gd name="connsiteX3" fmla="*/ 1212845 w 12121146"/>
              <a:gd name="connsiteY3" fmla="*/ 774693 h 1444410"/>
              <a:gd name="connsiteX4" fmla="*/ 1500769 w 12121146"/>
              <a:gd name="connsiteY4" fmla="*/ 1328510 h 1444410"/>
              <a:gd name="connsiteX5" fmla="*/ 4004796 w 12121146"/>
              <a:gd name="connsiteY5" fmla="*/ 1340541 h 1444410"/>
              <a:gd name="connsiteX6" fmla="*/ 4239022 w 12121146"/>
              <a:gd name="connsiteY6" fmla="*/ 996157 h 1444410"/>
              <a:gd name="connsiteX7" fmla="*/ 4424183 w 12121146"/>
              <a:gd name="connsiteY7" fmla="*/ 1006107 h 1444410"/>
              <a:gd name="connsiteX8" fmla="*/ 4592053 w 12121146"/>
              <a:gd name="connsiteY8" fmla="*/ 1349344 h 1444410"/>
              <a:gd name="connsiteX9" fmla="*/ 6721745 w 12121146"/>
              <a:gd name="connsiteY9" fmla="*/ 1341324 h 1444410"/>
              <a:gd name="connsiteX10" fmla="*/ 7118328 w 12121146"/>
              <a:gd name="connsiteY10" fmla="*/ 306975 h 1444410"/>
              <a:gd name="connsiteX11" fmla="*/ 7692277 w 12121146"/>
              <a:gd name="connsiteY11" fmla="*/ 166297 h 1444410"/>
              <a:gd name="connsiteX12" fmla="*/ 8089089 w 12121146"/>
              <a:gd name="connsiteY12" fmla="*/ 1353043 h 1444410"/>
              <a:gd name="connsiteX13" fmla="*/ 10389864 w 12121146"/>
              <a:gd name="connsiteY13" fmla="*/ 1341312 h 1444410"/>
              <a:gd name="connsiteX14" fmla="*/ 10883549 w 12121146"/>
              <a:gd name="connsiteY14" fmla="*/ 328291 h 1444410"/>
              <a:gd name="connsiteX15" fmla="*/ 11255984 w 12121146"/>
              <a:gd name="connsiteY15" fmla="*/ 245792 h 1444410"/>
              <a:gd name="connsiteX16" fmla="*/ 11731674 w 12121146"/>
              <a:gd name="connsiteY16" fmla="*/ 1355334 h 1444410"/>
              <a:gd name="connsiteX17" fmla="*/ 12121146 w 12121146"/>
              <a:gd name="connsiteY17" fmla="*/ 1388642 h 1444410"/>
              <a:gd name="connsiteX0" fmla="*/ 0 w 12121146"/>
              <a:gd name="connsiteY0" fmla="*/ 1324969 h 1398345"/>
              <a:gd name="connsiteX1" fmla="*/ 653142 w 12121146"/>
              <a:gd name="connsiteY1" fmla="*/ 1308770 h 1398345"/>
              <a:gd name="connsiteX2" fmla="*/ 987161 w 12121146"/>
              <a:gd name="connsiteY2" fmla="*/ 781517 h 1398345"/>
              <a:gd name="connsiteX3" fmla="*/ 1212845 w 12121146"/>
              <a:gd name="connsiteY3" fmla="*/ 774693 h 1398345"/>
              <a:gd name="connsiteX4" fmla="*/ 1500769 w 12121146"/>
              <a:gd name="connsiteY4" fmla="*/ 1328510 h 1398345"/>
              <a:gd name="connsiteX5" fmla="*/ 4004796 w 12121146"/>
              <a:gd name="connsiteY5" fmla="*/ 1340541 h 1398345"/>
              <a:gd name="connsiteX6" fmla="*/ 4239022 w 12121146"/>
              <a:gd name="connsiteY6" fmla="*/ 996157 h 1398345"/>
              <a:gd name="connsiteX7" fmla="*/ 4424183 w 12121146"/>
              <a:gd name="connsiteY7" fmla="*/ 1006107 h 1398345"/>
              <a:gd name="connsiteX8" fmla="*/ 4592053 w 12121146"/>
              <a:gd name="connsiteY8" fmla="*/ 1349344 h 1398345"/>
              <a:gd name="connsiteX9" fmla="*/ 6721745 w 12121146"/>
              <a:gd name="connsiteY9" fmla="*/ 1341324 h 1398345"/>
              <a:gd name="connsiteX10" fmla="*/ 7118328 w 12121146"/>
              <a:gd name="connsiteY10" fmla="*/ 306975 h 1398345"/>
              <a:gd name="connsiteX11" fmla="*/ 7692277 w 12121146"/>
              <a:gd name="connsiteY11" fmla="*/ 166297 h 1398345"/>
              <a:gd name="connsiteX12" fmla="*/ 8089089 w 12121146"/>
              <a:gd name="connsiteY12" fmla="*/ 1353043 h 1398345"/>
              <a:gd name="connsiteX13" fmla="*/ 10389864 w 12121146"/>
              <a:gd name="connsiteY13" fmla="*/ 1341312 h 1398345"/>
              <a:gd name="connsiteX14" fmla="*/ 10883549 w 12121146"/>
              <a:gd name="connsiteY14" fmla="*/ 328291 h 1398345"/>
              <a:gd name="connsiteX15" fmla="*/ 11255984 w 12121146"/>
              <a:gd name="connsiteY15" fmla="*/ 245792 h 1398345"/>
              <a:gd name="connsiteX16" fmla="*/ 11731674 w 12121146"/>
              <a:gd name="connsiteY16" fmla="*/ 1355334 h 1398345"/>
              <a:gd name="connsiteX17" fmla="*/ 12121146 w 12121146"/>
              <a:gd name="connsiteY17" fmla="*/ 1388642 h 1398345"/>
              <a:gd name="connsiteX0" fmla="*/ 0 w 12121146"/>
              <a:gd name="connsiteY0" fmla="*/ 1330652 h 1404028"/>
              <a:gd name="connsiteX1" fmla="*/ 653142 w 12121146"/>
              <a:gd name="connsiteY1" fmla="*/ 1314453 h 1404028"/>
              <a:gd name="connsiteX2" fmla="*/ 987161 w 12121146"/>
              <a:gd name="connsiteY2" fmla="*/ 787200 h 1404028"/>
              <a:gd name="connsiteX3" fmla="*/ 1212845 w 12121146"/>
              <a:gd name="connsiteY3" fmla="*/ 780376 h 1404028"/>
              <a:gd name="connsiteX4" fmla="*/ 1500769 w 12121146"/>
              <a:gd name="connsiteY4" fmla="*/ 1334193 h 1404028"/>
              <a:gd name="connsiteX5" fmla="*/ 4004796 w 12121146"/>
              <a:gd name="connsiteY5" fmla="*/ 1346224 h 1404028"/>
              <a:gd name="connsiteX6" fmla="*/ 4239022 w 12121146"/>
              <a:gd name="connsiteY6" fmla="*/ 1001840 h 1404028"/>
              <a:gd name="connsiteX7" fmla="*/ 4424183 w 12121146"/>
              <a:gd name="connsiteY7" fmla="*/ 1011790 h 1404028"/>
              <a:gd name="connsiteX8" fmla="*/ 4592053 w 12121146"/>
              <a:gd name="connsiteY8" fmla="*/ 1355027 h 1404028"/>
              <a:gd name="connsiteX9" fmla="*/ 6721745 w 12121146"/>
              <a:gd name="connsiteY9" fmla="*/ 1347007 h 1404028"/>
              <a:gd name="connsiteX10" fmla="*/ 7118328 w 12121146"/>
              <a:gd name="connsiteY10" fmla="*/ 312658 h 1404028"/>
              <a:gd name="connsiteX11" fmla="*/ 7692277 w 12121146"/>
              <a:gd name="connsiteY11" fmla="*/ 171980 h 1404028"/>
              <a:gd name="connsiteX12" fmla="*/ 8089089 w 12121146"/>
              <a:gd name="connsiteY12" fmla="*/ 1358726 h 1404028"/>
              <a:gd name="connsiteX13" fmla="*/ 10389864 w 12121146"/>
              <a:gd name="connsiteY13" fmla="*/ 1346995 h 1404028"/>
              <a:gd name="connsiteX14" fmla="*/ 10883549 w 12121146"/>
              <a:gd name="connsiteY14" fmla="*/ 333974 h 1404028"/>
              <a:gd name="connsiteX15" fmla="*/ 11255984 w 12121146"/>
              <a:gd name="connsiteY15" fmla="*/ 251475 h 1404028"/>
              <a:gd name="connsiteX16" fmla="*/ 11731674 w 12121146"/>
              <a:gd name="connsiteY16" fmla="*/ 1361017 h 1404028"/>
              <a:gd name="connsiteX17" fmla="*/ 12121146 w 12121146"/>
              <a:gd name="connsiteY17" fmla="*/ 1394325 h 1404028"/>
              <a:gd name="connsiteX0" fmla="*/ 0 w 12121146"/>
              <a:gd name="connsiteY0" fmla="*/ 1359380 h 1432756"/>
              <a:gd name="connsiteX1" fmla="*/ 653142 w 12121146"/>
              <a:gd name="connsiteY1" fmla="*/ 1343181 h 1432756"/>
              <a:gd name="connsiteX2" fmla="*/ 987161 w 12121146"/>
              <a:gd name="connsiteY2" fmla="*/ 815928 h 1432756"/>
              <a:gd name="connsiteX3" fmla="*/ 1212845 w 12121146"/>
              <a:gd name="connsiteY3" fmla="*/ 809104 h 1432756"/>
              <a:gd name="connsiteX4" fmla="*/ 1500769 w 12121146"/>
              <a:gd name="connsiteY4" fmla="*/ 1362921 h 1432756"/>
              <a:gd name="connsiteX5" fmla="*/ 4004796 w 12121146"/>
              <a:gd name="connsiteY5" fmla="*/ 1374952 h 1432756"/>
              <a:gd name="connsiteX6" fmla="*/ 4239022 w 12121146"/>
              <a:gd name="connsiteY6" fmla="*/ 1030568 h 1432756"/>
              <a:gd name="connsiteX7" fmla="*/ 4424183 w 12121146"/>
              <a:gd name="connsiteY7" fmla="*/ 1040518 h 1432756"/>
              <a:gd name="connsiteX8" fmla="*/ 4592053 w 12121146"/>
              <a:gd name="connsiteY8" fmla="*/ 1383755 h 1432756"/>
              <a:gd name="connsiteX9" fmla="*/ 6721745 w 12121146"/>
              <a:gd name="connsiteY9" fmla="*/ 1375735 h 1432756"/>
              <a:gd name="connsiteX10" fmla="*/ 7118328 w 12121146"/>
              <a:gd name="connsiteY10" fmla="*/ 341386 h 1432756"/>
              <a:gd name="connsiteX11" fmla="*/ 7692277 w 12121146"/>
              <a:gd name="connsiteY11" fmla="*/ 200708 h 1432756"/>
              <a:gd name="connsiteX12" fmla="*/ 8089089 w 12121146"/>
              <a:gd name="connsiteY12" fmla="*/ 1387454 h 1432756"/>
              <a:gd name="connsiteX13" fmla="*/ 10389864 w 12121146"/>
              <a:gd name="connsiteY13" fmla="*/ 1375723 h 1432756"/>
              <a:gd name="connsiteX14" fmla="*/ 10883549 w 12121146"/>
              <a:gd name="connsiteY14" fmla="*/ 362702 h 1432756"/>
              <a:gd name="connsiteX15" fmla="*/ 11255984 w 12121146"/>
              <a:gd name="connsiteY15" fmla="*/ 280203 h 1432756"/>
              <a:gd name="connsiteX16" fmla="*/ 11731674 w 12121146"/>
              <a:gd name="connsiteY16" fmla="*/ 1389745 h 1432756"/>
              <a:gd name="connsiteX17" fmla="*/ 12121146 w 12121146"/>
              <a:gd name="connsiteY17" fmla="*/ 1423053 h 1432756"/>
              <a:gd name="connsiteX0" fmla="*/ 0 w 12121146"/>
              <a:gd name="connsiteY0" fmla="*/ 1359380 h 1432756"/>
              <a:gd name="connsiteX1" fmla="*/ 653142 w 12121146"/>
              <a:gd name="connsiteY1" fmla="*/ 1343181 h 1432756"/>
              <a:gd name="connsiteX2" fmla="*/ 987161 w 12121146"/>
              <a:gd name="connsiteY2" fmla="*/ 815928 h 1432756"/>
              <a:gd name="connsiteX3" fmla="*/ 1212845 w 12121146"/>
              <a:gd name="connsiteY3" fmla="*/ 809104 h 1432756"/>
              <a:gd name="connsiteX4" fmla="*/ 1500769 w 12121146"/>
              <a:gd name="connsiteY4" fmla="*/ 1362921 h 1432756"/>
              <a:gd name="connsiteX5" fmla="*/ 4004796 w 12121146"/>
              <a:gd name="connsiteY5" fmla="*/ 1374952 h 1432756"/>
              <a:gd name="connsiteX6" fmla="*/ 4239022 w 12121146"/>
              <a:gd name="connsiteY6" fmla="*/ 1030568 h 1432756"/>
              <a:gd name="connsiteX7" fmla="*/ 4424183 w 12121146"/>
              <a:gd name="connsiteY7" fmla="*/ 1040518 h 1432756"/>
              <a:gd name="connsiteX8" fmla="*/ 4592053 w 12121146"/>
              <a:gd name="connsiteY8" fmla="*/ 1383755 h 1432756"/>
              <a:gd name="connsiteX9" fmla="*/ 6721745 w 12121146"/>
              <a:gd name="connsiteY9" fmla="*/ 1375735 h 1432756"/>
              <a:gd name="connsiteX10" fmla="*/ 7118328 w 12121146"/>
              <a:gd name="connsiteY10" fmla="*/ 341386 h 1432756"/>
              <a:gd name="connsiteX11" fmla="*/ 7692277 w 12121146"/>
              <a:gd name="connsiteY11" fmla="*/ 200708 h 1432756"/>
              <a:gd name="connsiteX12" fmla="*/ 8089089 w 12121146"/>
              <a:gd name="connsiteY12" fmla="*/ 1387454 h 1432756"/>
              <a:gd name="connsiteX13" fmla="*/ 10389864 w 12121146"/>
              <a:gd name="connsiteY13" fmla="*/ 1375723 h 1432756"/>
              <a:gd name="connsiteX14" fmla="*/ 10883549 w 12121146"/>
              <a:gd name="connsiteY14" fmla="*/ 362702 h 1432756"/>
              <a:gd name="connsiteX15" fmla="*/ 11255984 w 12121146"/>
              <a:gd name="connsiteY15" fmla="*/ 280203 h 1432756"/>
              <a:gd name="connsiteX16" fmla="*/ 11731674 w 12121146"/>
              <a:gd name="connsiteY16" fmla="*/ 1389745 h 1432756"/>
              <a:gd name="connsiteX17" fmla="*/ 12121146 w 12121146"/>
              <a:gd name="connsiteY17" fmla="*/ 1423053 h 1432756"/>
              <a:gd name="connsiteX0" fmla="*/ 0 w 12121146"/>
              <a:gd name="connsiteY0" fmla="*/ 1404533 h 1477909"/>
              <a:gd name="connsiteX1" fmla="*/ 653142 w 12121146"/>
              <a:gd name="connsiteY1" fmla="*/ 1388334 h 1477909"/>
              <a:gd name="connsiteX2" fmla="*/ 987161 w 12121146"/>
              <a:gd name="connsiteY2" fmla="*/ 861081 h 1477909"/>
              <a:gd name="connsiteX3" fmla="*/ 1212845 w 12121146"/>
              <a:gd name="connsiteY3" fmla="*/ 854257 h 1477909"/>
              <a:gd name="connsiteX4" fmla="*/ 1500769 w 12121146"/>
              <a:gd name="connsiteY4" fmla="*/ 1408074 h 1477909"/>
              <a:gd name="connsiteX5" fmla="*/ 4004796 w 12121146"/>
              <a:gd name="connsiteY5" fmla="*/ 1420105 h 1477909"/>
              <a:gd name="connsiteX6" fmla="*/ 4239022 w 12121146"/>
              <a:gd name="connsiteY6" fmla="*/ 1075721 h 1477909"/>
              <a:gd name="connsiteX7" fmla="*/ 4424183 w 12121146"/>
              <a:gd name="connsiteY7" fmla="*/ 1085671 h 1477909"/>
              <a:gd name="connsiteX8" fmla="*/ 4592053 w 12121146"/>
              <a:gd name="connsiteY8" fmla="*/ 1428908 h 1477909"/>
              <a:gd name="connsiteX9" fmla="*/ 6721745 w 12121146"/>
              <a:gd name="connsiteY9" fmla="*/ 1420888 h 1477909"/>
              <a:gd name="connsiteX10" fmla="*/ 7118328 w 12121146"/>
              <a:gd name="connsiteY10" fmla="*/ 386539 h 1477909"/>
              <a:gd name="connsiteX11" fmla="*/ 7692277 w 12121146"/>
              <a:gd name="connsiteY11" fmla="*/ 245861 h 1477909"/>
              <a:gd name="connsiteX12" fmla="*/ 8089089 w 12121146"/>
              <a:gd name="connsiteY12" fmla="*/ 1432607 h 1477909"/>
              <a:gd name="connsiteX13" fmla="*/ 10389864 w 12121146"/>
              <a:gd name="connsiteY13" fmla="*/ 1420876 h 1477909"/>
              <a:gd name="connsiteX14" fmla="*/ 10883549 w 12121146"/>
              <a:gd name="connsiteY14" fmla="*/ 407855 h 1477909"/>
              <a:gd name="connsiteX15" fmla="*/ 11255984 w 12121146"/>
              <a:gd name="connsiteY15" fmla="*/ 325356 h 1477909"/>
              <a:gd name="connsiteX16" fmla="*/ 11731674 w 12121146"/>
              <a:gd name="connsiteY16" fmla="*/ 1434898 h 1477909"/>
              <a:gd name="connsiteX17" fmla="*/ 12121146 w 12121146"/>
              <a:gd name="connsiteY17" fmla="*/ 1468206 h 1477909"/>
              <a:gd name="connsiteX0" fmla="*/ 0 w 12121146"/>
              <a:gd name="connsiteY0" fmla="*/ 1374395 h 1489374"/>
              <a:gd name="connsiteX1" fmla="*/ 653142 w 12121146"/>
              <a:gd name="connsiteY1" fmla="*/ 1358196 h 1489374"/>
              <a:gd name="connsiteX2" fmla="*/ 987161 w 12121146"/>
              <a:gd name="connsiteY2" fmla="*/ 830943 h 1489374"/>
              <a:gd name="connsiteX3" fmla="*/ 1212845 w 12121146"/>
              <a:gd name="connsiteY3" fmla="*/ 824119 h 1489374"/>
              <a:gd name="connsiteX4" fmla="*/ 1500769 w 12121146"/>
              <a:gd name="connsiteY4" fmla="*/ 1377936 h 1489374"/>
              <a:gd name="connsiteX5" fmla="*/ 4004796 w 12121146"/>
              <a:gd name="connsiteY5" fmla="*/ 1389967 h 1489374"/>
              <a:gd name="connsiteX6" fmla="*/ 4239022 w 12121146"/>
              <a:gd name="connsiteY6" fmla="*/ 1045583 h 1489374"/>
              <a:gd name="connsiteX7" fmla="*/ 4424183 w 12121146"/>
              <a:gd name="connsiteY7" fmla="*/ 1055533 h 1489374"/>
              <a:gd name="connsiteX8" fmla="*/ 4592053 w 12121146"/>
              <a:gd name="connsiteY8" fmla="*/ 1398770 h 1489374"/>
              <a:gd name="connsiteX9" fmla="*/ 6721745 w 12121146"/>
              <a:gd name="connsiteY9" fmla="*/ 1390750 h 1489374"/>
              <a:gd name="connsiteX10" fmla="*/ 7118328 w 12121146"/>
              <a:gd name="connsiteY10" fmla="*/ 356401 h 1489374"/>
              <a:gd name="connsiteX11" fmla="*/ 7678031 w 12121146"/>
              <a:gd name="connsiteY11" fmla="*/ 276044 h 1489374"/>
              <a:gd name="connsiteX12" fmla="*/ 8089089 w 12121146"/>
              <a:gd name="connsiteY12" fmla="*/ 1402469 h 1489374"/>
              <a:gd name="connsiteX13" fmla="*/ 10389864 w 12121146"/>
              <a:gd name="connsiteY13" fmla="*/ 1390738 h 1489374"/>
              <a:gd name="connsiteX14" fmla="*/ 10883549 w 12121146"/>
              <a:gd name="connsiteY14" fmla="*/ 377717 h 1489374"/>
              <a:gd name="connsiteX15" fmla="*/ 11255984 w 12121146"/>
              <a:gd name="connsiteY15" fmla="*/ 295218 h 1489374"/>
              <a:gd name="connsiteX16" fmla="*/ 11731674 w 12121146"/>
              <a:gd name="connsiteY16" fmla="*/ 1404760 h 1489374"/>
              <a:gd name="connsiteX17" fmla="*/ 12121146 w 12121146"/>
              <a:gd name="connsiteY17" fmla="*/ 1438068 h 1489374"/>
              <a:gd name="connsiteX0" fmla="*/ 0 w 12121146"/>
              <a:gd name="connsiteY0" fmla="*/ 1374395 h 1447771"/>
              <a:gd name="connsiteX1" fmla="*/ 653142 w 12121146"/>
              <a:gd name="connsiteY1" fmla="*/ 1358196 h 1447771"/>
              <a:gd name="connsiteX2" fmla="*/ 987161 w 12121146"/>
              <a:gd name="connsiteY2" fmla="*/ 830943 h 1447771"/>
              <a:gd name="connsiteX3" fmla="*/ 1212845 w 12121146"/>
              <a:gd name="connsiteY3" fmla="*/ 824119 h 1447771"/>
              <a:gd name="connsiteX4" fmla="*/ 1500769 w 12121146"/>
              <a:gd name="connsiteY4" fmla="*/ 1377936 h 1447771"/>
              <a:gd name="connsiteX5" fmla="*/ 4004796 w 12121146"/>
              <a:gd name="connsiteY5" fmla="*/ 1389967 h 1447771"/>
              <a:gd name="connsiteX6" fmla="*/ 4239022 w 12121146"/>
              <a:gd name="connsiteY6" fmla="*/ 1045583 h 1447771"/>
              <a:gd name="connsiteX7" fmla="*/ 4424183 w 12121146"/>
              <a:gd name="connsiteY7" fmla="*/ 1055533 h 1447771"/>
              <a:gd name="connsiteX8" fmla="*/ 4592053 w 12121146"/>
              <a:gd name="connsiteY8" fmla="*/ 1398770 h 1447771"/>
              <a:gd name="connsiteX9" fmla="*/ 6721745 w 12121146"/>
              <a:gd name="connsiteY9" fmla="*/ 1390750 h 1447771"/>
              <a:gd name="connsiteX10" fmla="*/ 7118328 w 12121146"/>
              <a:gd name="connsiteY10" fmla="*/ 356401 h 1447771"/>
              <a:gd name="connsiteX11" fmla="*/ 7678031 w 12121146"/>
              <a:gd name="connsiteY11" fmla="*/ 276044 h 1447771"/>
              <a:gd name="connsiteX12" fmla="*/ 8089089 w 12121146"/>
              <a:gd name="connsiteY12" fmla="*/ 1402469 h 1447771"/>
              <a:gd name="connsiteX13" fmla="*/ 10389864 w 12121146"/>
              <a:gd name="connsiteY13" fmla="*/ 1390738 h 1447771"/>
              <a:gd name="connsiteX14" fmla="*/ 10883549 w 12121146"/>
              <a:gd name="connsiteY14" fmla="*/ 377717 h 1447771"/>
              <a:gd name="connsiteX15" fmla="*/ 11255984 w 12121146"/>
              <a:gd name="connsiteY15" fmla="*/ 295218 h 1447771"/>
              <a:gd name="connsiteX16" fmla="*/ 11731674 w 12121146"/>
              <a:gd name="connsiteY16" fmla="*/ 1404760 h 1447771"/>
              <a:gd name="connsiteX17" fmla="*/ 12121146 w 12121146"/>
              <a:gd name="connsiteY17" fmla="*/ 1438068 h 1447771"/>
              <a:gd name="connsiteX0" fmla="*/ 0 w 12121146"/>
              <a:gd name="connsiteY0" fmla="*/ 1374395 h 1512430"/>
              <a:gd name="connsiteX1" fmla="*/ 653142 w 12121146"/>
              <a:gd name="connsiteY1" fmla="*/ 1358196 h 1512430"/>
              <a:gd name="connsiteX2" fmla="*/ 987161 w 12121146"/>
              <a:gd name="connsiteY2" fmla="*/ 830943 h 1512430"/>
              <a:gd name="connsiteX3" fmla="*/ 1212845 w 12121146"/>
              <a:gd name="connsiteY3" fmla="*/ 824119 h 1512430"/>
              <a:gd name="connsiteX4" fmla="*/ 1500769 w 12121146"/>
              <a:gd name="connsiteY4" fmla="*/ 1377936 h 1512430"/>
              <a:gd name="connsiteX5" fmla="*/ 4004796 w 12121146"/>
              <a:gd name="connsiteY5" fmla="*/ 1389967 h 1512430"/>
              <a:gd name="connsiteX6" fmla="*/ 4239022 w 12121146"/>
              <a:gd name="connsiteY6" fmla="*/ 1045583 h 1512430"/>
              <a:gd name="connsiteX7" fmla="*/ 4424183 w 12121146"/>
              <a:gd name="connsiteY7" fmla="*/ 1055533 h 1512430"/>
              <a:gd name="connsiteX8" fmla="*/ 4592053 w 12121146"/>
              <a:gd name="connsiteY8" fmla="*/ 1398770 h 1512430"/>
              <a:gd name="connsiteX9" fmla="*/ 6721745 w 12121146"/>
              <a:gd name="connsiteY9" fmla="*/ 1390750 h 1512430"/>
              <a:gd name="connsiteX10" fmla="*/ 7118328 w 12121146"/>
              <a:gd name="connsiteY10" fmla="*/ 356401 h 1512430"/>
              <a:gd name="connsiteX11" fmla="*/ 7678031 w 12121146"/>
              <a:gd name="connsiteY11" fmla="*/ 276044 h 1512430"/>
              <a:gd name="connsiteX12" fmla="*/ 8089089 w 12121146"/>
              <a:gd name="connsiteY12" fmla="*/ 1402469 h 1512430"/>
              <a:gd name="connsiteX13" fmla="*/ 9727702 w 12121146"/>
              <a:gd name="connsiteY13" fmla="*/ 1447497 h 1512430"/>
              <a:gd name="connsiteX14" fmla="*/ 10883549 w 12121146"/>
              <a:gd name="connsiteY14" fmla="*/ 377717 h 1512430"/>
              <a:gd name="connsiteX15" fmla="*/ 11255984 w 12121146"/>
              <a:gd name="connsiteY15" fmla="*/ 295218 h 1512430"/>
              <a:gd name="connsiteX16" fmla="*/ 11731674 w 12121146"/>
              <a:gd name="connsiteY16" fmla="*/ 1404760 h 1512430"/>
              <a:gd name="connsiteX17" fmla="*/ 12121146 w 12121146"/>
              <a:gd name="connsiteY17" fmla="*/ 1438068 h 1512430"/>
              <a:gd name="connsiteX0" fmla="*/ 0 w 12121146"/>
              <a:gd name="connsiteY0" fmla="*/ 1374395 h 1582825"/>
              <a:gd name="connsiteX1" fmla="*/ 653142 w 12121146"/>
              <a:gd name="connsiteY1" fmla="*/ 1358196 h 1582825"/>
              <a:gd name="connsiteX2" fmla="*/ 987161 w 12121146"/>
              <a:gd name="connsiteY2" fmla="*/ 830943 h 1582825"/>
              <a:gd name="connsiteX3" fmla="*/ 1212845 w 12121146"/>
              <a:gd name="connsiteY3" fmla="*/ 824119 h 1582825"/>
              <a:gd name="connsiteX4" fmla="*/ 1500769 w 12121146"/>
              <a:gd name="connsiteY4" fmla="*/ 1377936 h 1582825"/>
              <a:gd name="connsiteX5" fmla="*/ 4004796 w 12121146"/>
              <a:gd name="connsiteY5" fmla="*/ 1389967 h 1582825"/>
              <a:gd name="connsiteX6" fmla="*/ 4239022 w 12121146"/>
              <a:gd name="connsiteY6" fmla="*/ 1045583 h 1582825"/>
              <a:gd name="connsiteX7" fmla="*/ 4424183 w 12121146"/>
              <a:gd name="connsiteY7" fmla="*/ 1055533 h 1582825"/>
              <a:gd name="connsiteX8" fmla="*/ 4592053 w 12121146"/>
              <a:gd name="connsiteY8" fmla="*/ 1398770 h 1582825"/>
              <a:gd name="connsiteX9" fmla="*/ 6721745 w 12121146"/>
              <a:gd name="connsiteY9" fmla="*/ 1390750 h 1582825"/>
              <a:gd name="connsiteX10" fmla="*/ 7118328 w 12121146"/>
              <a:gd name="connsiteY10" fmla="*/ 356401 h 1582825"/>
              <a:gd name="connsiteX11" fmla="*/ 7678031 w 12121146"/>
              <a:gd name="connsiteY11" fmla="*/ 276044 h 1582825"/>
              <a:gd name="connsiteX12" fmla="*/ 8089089 w 12121146"/>
              <a:gd name="connsiteY12" fmla="*/ 1402469 h 1582825"/>
              <a:gd name="connsiteX13" fmla="*/ 9727702 w 12121146"/>
              <a:gd name="connsiteY13" fmla="*/ 1447497 h 1582825"/>
              <a:gd name="connsiteX14" fmla="*/ 10596196 w 12121146"/>
              <a:gd name="connsiteY14" fmla="*/ 93924 h 1582825"/>
              <a:gd name="connsiteX15" fmla="*/ 11255984 w 12121146"/>
              <a:gd name="connsiteY15" fmla="*/ 295218 h 1582825"/>
              <a:gd name="connsiteX16" fmla="*/ 11731674 w 12121146"/>
              <a:gd name="connsiteY16" fmla="*/ 1404760 h 1582825"/>
              <a:gd name="connsiteX17" fmla="*/ 12121146 w 12121146"/>
              <a:gd name="connsiteY17" fmla="*/ 1438068 h 1582825"/>
              <a:gd name="connsiteX0" fmla="*/ 0 w 12121146"/>
              <a:gd name="connsiteY0" fmla="*/ 1440372 h 1648802"/>
              <a:gd name="connsiteX1" fmla="*/ 653142 w 12121146"/>
              <a:gd name="connsiteY1" fmla="*/ 1424173 h 1648802"/>
              <a:gd name="connsiteX2" fmla="*/ 987161 w 12121146"/>
              <a:gd name="connsiteY2" fmla="*/ 896920 h 1648802"/>
              <a:gd name="connsiteX3" fmla="*/ 1212845 w 12121146"/>
              <a:gd name="connsiteY3" fmla="*/ 890096 h 1648802"/>
              <a:gd name="connsiteX4" fmla="*/ 1500769 w 12121146"/>
              <a:gd name="connsiteY4" fmla="*/ 1443913 h 1648802"/>
              <a:gd name="connsiteX5" fmla="*/ 4004796 w 12121146"/>
              <a:gd name="connsiteY5" fmla="*/ 1455944 h 1648802"/>
              <a:gd name="connsiteX6" fmla="*/ 4239022 w 12121146"/>
              <a:gd name="connsiteY6" fmla="*/ 1111560 h 1648802"/>
              <a:gd name="connsiteX7" fmla="*/ 4424183 w 12121146"/>
              <a:gd name="connsiteY7" fmla="*/ 1121510 h 1648802"/>
              <a:gd name="connsiteX8" fmla="*/ 4592053 w 12121146"/>
              <a:gd name="connsiteY8" fmla="*/ 1464747 h 1648802"/>
              <a:gd name="connsiteX9" fmla="*/ 6721745 w 12121146"/>
              <a:gd name="connsiteY9" fmla="*/ 1456727 h 1648802"/>
              <a:gd name="connsiteX10" fmla="*/ 7118328 w 12121146"/>
              <a:gd name="connsiteY10" fmla="*/ 422378 h 1648802"/>
              <a:gd name="connsiteX11" fmla="*/ 7678031 w 12121146"/>
              <a:gd name="connsiteY11" fmla="*/ 342021 h 1648802"/>
              <a:gd name="connsiteX12" fmla="*/ 8089089 w 12121146"/>
              <a:gd name="connsiteY12" fmla="*/ 1468446 h 1648802"/>
              <a:gd name="connsiteX13" fmla="*/ 9727702 w 12121146"/>
              <a:gd name="connsiteY13" fmla="*/ 1513474 h 1648802"/>
              <a:gd name="connsiteX14" fmla="*/ 10596196 w 12121146"/>
              <a:gd name="connsiteY14" fmla="*/ 159901 h 1648802"/>
              <a:gd name="connsiteX15" fmla="*/ 11081073 w 12121146"/>
              <a:gd name="connsiteY15" fmla="*/ 172000 h 1648802"/>
              <a:gd name="connsiteX16" fmla="*/ 11731674 w 12121146"/>
              <a:gd name="connsiteY16" fmla="*/ 1470737 h 1648802"/>
              <a:gd name="connsiteX17" fmla="*/ 12121146 w 12121146"/>
              <a:gd name="connsiteY17" fmla="*/ 1504045 h 1648802"/>
              <a:gd name="connsiteX0" fmla="*/ 0 w 12121146"/>
              <a:gd name="connsiteY0" fmla="*/ 1440372 h 1648802"/>
              <a:gd name="connsiteX1" fmla="*/ 653142 w 12121146"/>
              <a:gd name="connsiteY1" fmla="*/ 1424173 h 1648802"/>
              <a:gd name="connsiteX2" fmla="*/ 987161 w 12121146"/>
              <a:gd name="connsiteY2" fmla="*/ 896920 h 1648802"/>
              <a:gd name="connsiteX3" fmla="*/ 1212845 w 12121146"/>
              <a:gd name="connsiteY3" fmla="*/ 890096 h 1648802"/>
              <a:gd name="connsiteX4" fmla="*/ 1500769 w 12121146"/>
              <a:gd name="connsiteY4" fmla="*/ 1443913 h 1648802"/>
              <a:gd name="connsiteX5" fmla="*/ 4004796 w 12121146"/>
              <a:gd name="connsiteY5" fmla="*/ 1455944 h 1648802"/>
              <a:gd name="connsiteX6" fmla="*/ 4239022 w 12121146"/>
              <a:gd name="connsiteY6" fmla="*/ 1111560 h 1648802"/>
              <a:gd name="connsiteX7" fmla="*/ 4424183 w 12121146"/>
              <a:gd name="connsiteY7" fmla="*/ 1121510 h 1648802"/>
              <a:gd name="connsiteX8" fmla="*/ 4592053 w 12121146"/>
              <a:gd name="connsiteY8" fmla="*/ 1464747 h 1648802"/>
              <a:gd name="connsiteX9" fmla="*/ 6721745 w 12121146"/>
              <a:gd name="connsiteY9" fmla="*/ 1456727 h 1648802"/>
              <a:gd name="connsiteX10" fmla="*/ 7118328 w 12121146"/>
              <a:gd name="connsiteY10" fmla="*/ 422378 h 1648802"/>
              <a:gd name="connsiteX11" fmla="*/ 7678031 w 12121146"/>
              <a:gd name="connsiteY11" fmla="*/ 342021 h 1648802"/>
              <a:gd name="connsiteX12" fmla="*/ 8089089 w 12121146"/>
              <a:gd name="connsiteY12" fmla="*/ 1468446 h 1648802"/>
              <a:gd name="connsiteX13" fmla="*/ 9727702 w 12121146"/>
              <a:gd name="connsiteY13" fmla="*/ 1513474 h 1648802"/>
              <a:gd name="connsiteX14" fmla="*/ 10596196 w 12121146"/>
              <a:gd name="connsiteY14" fmla="*/ 159901 h 1648802"/>
              <a:gd name="connsiteX15" fmla="*/ 11081073 w 12121146"/>
              <a:gd name="connsiteY15" fmla="*/ 172000 h 1648802"/>
              <a:gd name="connsiteX16" fmla="*/ 11531776 w 12121146"/>
              <a:gd name="connsiteY16" fmla="*/ 1470737 h 1648802"/>
              <a:gd name="connsiteX17" fmla="*/ 12121146 w 12121146"/>
              <a:gd name="connsiteY17" fmla="*/ 1504045 h 1648802"/>
              <a:gd name="connsiteX0" fmla="*/ 0 w 12121146"/>
              <a:gd name="connsiteY0" fmla="*/ 1440372 h 1610583"/>
              <a:gd name="connsiteX1" fmla="*/ 653142 w 12121146"/>
              <a:gd name="connsiteY1" fmla="*/ 1424173 h 1610583"/>
              <a:gd name="connsiteX2" fmla="*/ 987161 w 12121146"/>
              <a:gd name="connsiteY2" fmla="*/ 896920 h 1610583"/>
              <a:gd name="connsiteX3" fmla="*/ 1212845 w 12121146"/>
              <a:gd name="connsiteY3" fmla="*/ 890096 h 1610583"/>
              <a:gd name="connsiteX4" fmla="*/ 1500769 w 12121146"/>
              <a:gd name="connsiteY4" fmla="*/ 1443913 h 1610583"/>
              <a:gd name="connsiteX5" fmla="*/ 4004796 w 12121146"/>
              <a:gd name="connsiteY5" fmla="*/ 1455944 h 1610583"/>
              <a:gd name="connsiteX6" fmla="*/ 4239022 w 12121146"/>
              <a:gd name="connsiteY6" fmla="*/ 1111560 h 1610583"/>
              <a:gd name="connsiteX7" fmla="*/ 4424183 w 12121146"/>
              <a:gd name="connsiteY7" fmla="*/ 1121510 h 1610583"/>
              <a:gd name="connsiteX8" fmla="*/ 4592053 w 12121146"/>
              <a:gd name="connsiteY8" fmla="*/ 1464747 h 1610583"/>
              <a:gd name="connsiteX9" fmla="*/ 6721745 w 12121146"/>
              <a:gd name="connsiteY9" fmla="*/ 1456727 h 1610583"/>
              <a:gd name="connsiteX10" fmla="*/ 7118328 w 12121146"/>
              <a:gd name="connsiteY10" fmla="*/ 422378 h 1610583"/>
              <a:gd name="connsiteX11" fmla="*/ 7678031 w 12121146"/>
              <a:gd name="connsiteY11" fmla="*/ 342021 h 1610583"/>
              <a:gd name="connsiteX12" fmla="*/ 8089089 w 12121146"/>
              <a:gd name="connsiteY12" fmla="*/ 1468446 h 1610583"/>
              <a:gd name="connsiteX13" fmla="*/ 9727702 w 12121146"/>
              <a:gd name="connsiteY13" fmla="*/ 1513474 h 1610583"/>
              <a:gd name="connsiteX14" fmla="*/ 10596196 w 12121146"/>
              <a:gd name="connsiteY14" fmla="*/ 159901 h 1610583"/>
              <a:gd name="connsiteX15" fmla="*/ 11081073 w 12121146"/>
              <a:gd name="connsiteY15" fmla="*/ 172000 h 1610583"/>
              <a:gd name="connsiteX16" fmla="*/ 11531776 w 12121146"/>
              <a:gd name="connsiteY16" fmla="*/ 1470737 h 1610583"/>
              <a:gd name="connsiteX17" fmla="*/ 12121146 w 12121146"/>
              <a:gd name="connsiteY17" fmla="*/ 1504045 h 1610583"/>
              <a:gd name="connsiteX0" fmla="*/ 0 w 12121146"/>
              <a:gd name="connsiteY0" fmla="*/ 1478286 h 1648499"/>
              <a:gd name="connsiteX1" fmla="*/ 653142 w 12121146"/>
              <a:gd name="connsiteY1" fmla="*/ 1462087 h 1648499"/>
              <a:gd name="connsiteX2" fmla="*/ 987161 w 12121146"/>
              <a:gd name="connsiteY2" fmla="*/ 934834 h 1648499"/>
              <a:gd name="connsiteX3" fmla="*/ 1212845 w 12121146"/>
              <a:gd name="connsiteY3" fmla="*/ 928010 h 1648499"/>
              <a:gd name="connsiteX4" fmla="*/ 1500769 w 12121146"/>
              <a:gd name="connsiteY4" fmla="*/ 1481827 h 1648499"/>
              <a:gd name="connsiteX5" fmla="*/ 4004796 w 12121146"/>
              <a:gd name="connsiteY5" fmla="*/ 1493858 h 1648499"/>
              <a:gd name="connsiteX6" fmla="*/ 4239022 w 12121146"/>
              <a:gd name="connsiteY6" fmla="*/ 1149474 h 1648499"/>
              <a:gd name="connsiteX7" fmla="*/ 4424183 w 12121146"/>
              <a:gd name="connsiteY7" fmla="*/ 1159424 h 1648499"/>
              <a:gd name="connsiteX8" fmla="*/ 4592053 w 12121146"/>
              <a:gd name="connsiteY8" fmla="*/ 1502661 h 1648499"/>
              <a:gd name="connsiteX9" fmla="*/ 6721745 w 12121146"/>
              <a:gd name="connsiteY9" fmla="*/ 1494641 h 1648499"/>
              <a:gd name="connsiteX10" fmla="*/ 7118328 w 12121146"/>
              <a:gd name="connsiteY10" fmla="*/ 460292 h 1648499"/>
              <a:gd name="connsiteX11" fmla="*/ 7678031 w 12121146"/>
              <a:gd name="connsiteY11" fmla="*/ 379935 h 1648499"/>
              <a:gd name="connsiteX12" fmla="*/ 8089089 w 12121146"/>
              <a:gd name="connsiteY12" fmla="*/ 1506360 h 1648499"/>
              <a:gd name="connsiteX13" fmla="*/ 9727702 w 12121146"/>
              <a:gd name="connsiteY13" fmla="*/ 1551388 h 1648499"/>
              <a:gd name="connsiteX14" fmla="*/ 10596196 w 12121146"/>
              <a:gd name="connsiteY14" fmla="*/ 197815 h 1648499"/>
              <a:gd name="connsiteX15" fmla="*/ 11081073 w 12121146"/>
              <a:gd name="connsiteY15" fmla="*/ 209914 h 1648499"/>
              <a:gd name="connsiteX16" fmla="*/ 11531776 w 12121146"/>
              <a:gd name="connsiteY16" fmla="*/ 1508651 h 1648499"/>
              <a:gd name="connsiteX17" fmla="*/ 12121146 w 12121146"/>
              <a:gd name="connsiteY17" fmla="*/ 1541959 h 1648499"/>
              <a:gd name="connsiteX0" fmla="*/ 0 w 12121146"/>
              <a:gd name="connsiteY0" fmla="*/ 1437940 h 1587539"/>
              <a:gd name="connsiteX1" fmla="*/ 653142 w 12121146"/>
              <a:gd name="connsiteY1" fmla="*/ 1421741 h 1587539"/>
              <a:gd name="connsiteX2" fmla="*/ 987161 w 12121146"/>
              <a:gd name="connsiteY2" fmla="*/ 894488 h 1587539"/>
              <a:gd name="connsiteX3" fmla="*/ 1212845 w 12121146"/>
              <a:gd name="connsiteY3" fmla="*/ 887664 h 1587539"/>
              <a:gd name="connsiteX4" fmla="*/ 1500769 w 12121146"/>
              <a:gd name="connsiteY4" fmla="*/ 1441481 h 1587539"/>
              <a:gd name="connsiteX5" fmla="*/ 4004796 w 12121146"/>
              <a:gd name="connsiteY5" fmla="*/ 1453512 h 1587539"/>
              <a:gd name="connsiteX6" fmla="*/ 4239022 w 12121146"/>
              <a:gd name="connsiteY6" fmla="*/ 1109128 h 1587539"/>
              <a:gd name="connsiteX7" fmla="*/ 4424183 w 12121146"/>
              <a:gd name="connsiteY7" fmla="*/ 1119078 h 1587539"/>
              <a:gd name="connsiteX8" fmla="*/ 4592053 w 12121146"/>
              <a:gd name="connsiteY8" fmla="*/ 1462315 h 1587539"/>
              <a:gd name="connsiteX9" fmla="*/ 6721745 w 12121146"/>
              <a:gd name="connsiteY9" fmla="*/ 1454295 h 1587539"/>
              <a:gd name="connsiteX10" fmla="*/ 7118328 w 12121146"/>
              <a:gd name="connsiteY10" fmla="*/ 419946 h 1587539"/>
              <a:gd name="connsiteX11" fmla="*/ 7678031 w 12121146"/>
              <a:gd name="connsiteY11" fmla="*/ 339589 h 1587539"/>
              <a:gd name="connsiteX12" fmla="*/ 8089089 w 12121146"/>
              <a:gd name="connsiteY12" fmla="*/ 1466014 h 1587539"/>
              <a:gd name="connsiteX13" fmla="*/ 10040043 w 12121146"/>
              <a:gd name="connsiteY13" fmla="*/ 1473203 h 1587539"/>
              <a:gd name="connsiteX14" fmla="*/ 10596196 w 12121146"/>
              <a:gd name="connsiteY14" fmla="*/ 157469 h 1587539"/>
              <a:gd name="connsiteX15" fmla="*/ 11081073 w 12121146"/>
              <a:gd name="connsiteY15" fmla="*/ 169568 h 1587539"/>
              <a:gd name="connsiteX16" fmla="*/ 11531776 w 12121146"/>
              <a:gd name="connsiteY16" fmla="*/ 1468305 h 1587539"/>
              <a:gd name="connsiteX17" fmla="*/ 12121146 w 12121146"/>
              <a:gd name="connsiteY17" fmla="*/ 1501613 h 1587539"/>
              <a:gd name="connsiteX0" fmla="*/ 0 w 12121146"/>
              <a:gd name="connsiteY0" fmla="*/ 1437940 h 1587539"/>
              <a:gd name="connsiteX1" fmla="*/ 653142 w 12121146"/>
              <a:gd name="connsiteY1" fmla="*/ 1421741 h 1587539"/>
              <a:gd name="connsiteX2" fmla="*/ 987161 w 12121146"/>
              <a:gd name="connsiteY2" fmla="*/ 894488 h 1587539"/>
              <a:gd name="connsiteX3" fmla="*/ 1212845 w 12121146"/>
              <a:gd name="connsiteY3" fmla="*/ 887664 h 1587539"/>
              <a:gd name="connsiteX4" fmla="*/ 1500769 w 12121146"/>
              <a:gd name="connsiteY4" fmla="*/ 1441481 h 1587539"/>
              <a:gd name="connsiteX5" fmla="*/ 4004796 w 12121146"/>
              <a:gd name="connsiteY5" fmla="*/ 1453512 h 1587539"/>
              <a:gd name="connsiteX6" fmla="*/ 4239022 w 12121146"/>
              <a:gd name="connsiteY6" fmla="*/ 1109128 h 1587539"/>
              <a:gd name="connsiteX7" fmla="*/ 4424183 w 12121146"/>
              <a:gd name="connsiteY7" fmla="*/ 1119078 h 1587539"/>
              <a:gd name="connsiteX8" fmla="*/ 4592053 w 12121146"/>
              <a:gd name="connsiteY8" fmla="*/ 1462315 h 1587539"/>
              <a:gd name="connsiteX9" fmla="*/ 6721745 w 12121146"/>
              <a:gd name="connsiteY9" fmla="*/ 1454295 h 1587539"/>
              <a:gd name="connsiteX10" fmla="*/ 7118328 w 12121146"/>
              <a:gd name="connsiteY10" fmla="*/ 419946 h 1587539"/>
              <a:gd name="connsiteX11" fmla="*/ 7678031 w 12121146"/>
              <a:gd name="connsiteY11" fmla="*/ 339589 h 1587539"/>
              <a:gd name="connsiteX12" fmla="*/ 8089089 w 12121146"/>
              <a:gd name="connsiteY12" fmla="*/ 1466014 h 1587539"/>
              <a:gd name="connsiteX13" fmla="*/ 10040043 w 12121146"/>
              <a:gd name="connsiteY13" fmla="*/ 1473203 h 1587539"/>
              <a:gd name="connsiteX14" fmla="*/ 10596196 w 12121146"/>
              <a:gd name="connsiteY14" fmla="*/ 157469 h 1587539"/>
              <a:gd name="connsiteX15" fmla="*/ 11081073 w 12121146"/>
              <a:gd name="connsiteY15" fmla="*/ 169568 h 1587539"/>
              <a:gd name="connsiteX16" fmla="*/ 11531776 w 12121146"/>
              <a:gd name="connsiteY16" fmla="*/ 1468305 h 1587539"/>
              <a:gd name="connsiteX17" fmla="*/ 12121146 w 12121146"/>
              <a:gd name="connsiteY17" fmla="*/ 1501613 h 1587539"/>
              <a:gd name="connsiteX0" fmla="*/ 0 w 12121146"/>
              <a:gd name="connsiteY0" fmla="*/ 1437940 h 1587539"/>
              <a:gd name="connsiteX1" fmla="*/ 653142 w 12121146"/>
              <a:gd name="connsiteY1" fmla="*/ 1421741 h 1587539"/>
              <a:gd name="connsiteX2" fmla="*/ 987161 w 12121146"/>
              <a:gd name="connsiteY2" fmla="*/ 894488 h 1587539"/>
              <a:gd name="connsiteX3" fmla="*/ 1212845 w 12121146"/>
              <a:gd name="connsiteY3" fmla="*/ 887664 h 1587539"/>
              <a:gd name="connsiteX4" fmla="*/ 1500769 w 12121146"/>
              <a:gd name="connsiteY4" fmla="*/ 1441481 h 1587539"/>
              <a:gd name="connsiteX5" fmla="*/ 4004796 w 12121146"/>
              <a:gd name="connsiteY5" fmla="*/ 1453512 h 1587539"/>
              <a:gd name="connsiteX6" fmla="*/ 4239022 w 12121146"/>
              <a:gd name="connsiteY6" fmla="*/ 1109128 h 1587539"/>
              <a:gd name="connsiteX7" fmla="*/ 4424183 w 12121146"/>
              <a:gd name="connsiteY7" fmla="*/ 1119078 h 1587539"/>
              <a:gd name="connsiteX8" fmla="*/ 4592053 w 12121146"/>
              <a:gd name="connsiteY8" fmla="*/ 1462315 h 1587539"/>
              <a:gd name="connsiteX9" fmla="*/ 6721745 w 12121146"/>
              <a:gd name="connsiteY9" fmla="*/ 1454295 h 1587539"/>
              <a:gd name="connsiteX10" fmla="*/ 7118328 w 12121146"/>
              <a:gd name="connsiteY10" fmla="*/ 419946 h 1587539"/>
              <a:gd name="connsiteX11" fmla="*/ 7678031 w 12121146"/>
              <a:gd name="connsiteY11" fmla="*/ 339589 h 1587539"/>
              <a:gd name="connsiteX12" fmla="*/ 8089089 w 12121146"/>
              <a:gd name="connsiteY12" fmla="*/ 1466014 h 1587539"/>
              <a:gd name="connsiteX13" fmla="*/ 10040043 w 12121146"/>
              <a:gd name="connsiteY13" fmla="*/ 1473203 h 1587539"/>
              <a:gd name="connsiteX14" fmla="*/ 10596196 w 12121146"/>
              <a:gd name="connsiteY14" fmla="*/ 157469 h 1587539"/>
              <a:gd name="connsiteX15" fmla="*/ 11081073 w 12121146"/>
              <a:gd name="connsiteY15" fmla="*/ 169568 h 1587539"/>
              <a:gd name="connsiteX16" fmla="*/ 11531776 w 12121146"/>
              <a:gd name="connsiteY16" fmla="*/ 1468305 h 1587539"/>
              <a:gd name="connsiteX17" fmla="*/ 12121146 w 12121146"/>
              <a:gd name="connsiteY17" fmla="*/ 1501613 h 1587539"/>
              <a:gd name="connsiteX0" fmla="*/ 0 w 12121146"/>
              <a:gd name="connsiteY0" fmla="*/ 1459325 h 1608924"/>
              <a:gd name="connsiteX1" fmla="*/ 653142 w 12121146"/>
              <a:gd name="connsiteY1" fmla="*/ 1443126 h 1608924"/>
              <a:gd name="connsiteX2" fmla="*/ 987161 w 12121146"/>
              <a:gd name="connsiteY2" fmla="*/ 915873 h 1608924"/>
              <a:gd name="connsiteX3" fmla="*/ 1212845 w 12121146"/>
              <a:gd name="connsiteY3" fmla="*/ 909049 h 1608924"/>
              <a:gd name="connsiteX4" fmla="*/ 1500769 w 12121146"/>
              <a:gd name="connsiteY4" fmla="*/ 1462866 h 1608924"/>
              <a:gd name="connsiteX5" fmla="*/ 4004796 w 12121146"/>
              <a:gd name="connsiteY5" fmla="*/ 1474897 h 1608924"/>
              <a:gd name="connsiteX6" fmla="*/ 4239022 w 12121146"/>
              <a:gd name="connsiteY6" fmla="*/ 1130513 h 1608924"/>
              <a:gd name="connsiteX7" fmla="*/ 4424183 w 12121146"/>
              <a:gd name="connsiteY7" fmla="*/ 1140463 h 1608924"/>
              <a:gd name="connsiteX8" fmla="*/ 4592053 w 12121146"/>
              <a:gd name="connsiteY8" fmla="*/ 1483700 h 1608924"/>
              <a:gd name="connsiteX9" fmla="*/ 6721745 w 12121146"/>
              <a:gd name="connsiteY9" fmla="*/ 1475680 h 1608924"/>
              <a:gd name="connsiteX10" fmla="*/ 7118328 w 12121146"/>
              <a:gd name="connsiteY10" fmla="*/ 441331 h 1608924"/>
              <a:gd name="connsiteX11" fmla="*/ 7678031 w 12121146"/>
              <a:gd name="connsiteY11" fmla="*/ 360974 h 1608924"/>
              <a:gd name="connsiteX12" fmla="*/ 8089089 w 12121146"/>
              <a:gd name="connsiteY12" fmla="*/ 1487399 h 1608924"/>
              <a:gd name="connsiteX13" fmla="*/ 10040043 w 12121146"/>
              <a:gd name="connsiteY13" fmla="*/ 1494588 h 1608924"/>
              <a:gd name="connsiteX14" fmla="*/ 10596196 w 12121146"/>
              <a:gd name="connsiteY14" fmla="*/ 178854 h 1608924"/>
              <a:gd name="connsiteX15" fmla="*/ 11081073 w 12121146"/>
              <a:gd name="connsiteY15" fmla="*/ 190953 h 1608924"/>
              <a:gd name="connsiteX16" fmla="*/ 11531776 w 12121146"/>
              <a:gd name="connsiteY16" fmla="*/ 1489690 h 1608924"/>
              <a:gd name="connsiteX17" fmla="*/ 12121146 w 12121146"/>
              <a:gd name="connsiteY17" fmla="*/ 1522998 h 1608924"/>
              <a:gd name="connsiteX0" fmla="*/ 0 w 12121146"/>
              <a:gd name="connsiteY0" fmla="*/ 1473304 h 1622903"/>
              <a:gd name="connsiteX1" fmla="*/ 653142 w 12121146"/>
              <a:gd name="connsiteY1" fmla="*/ 1457105 h 1622903"/>
              <a:gd name="connsiteX2" fmla="*/ 987161 w 12121146"/>
              <a:gd name="connsiteY2" fmla="*/ 929852 h 1622903"/>
              <a:gd name="connsiteX3" fmla="*/ 1212845 w 12121146"/>
              <a:gd name="connsiteY3" fmla="*/ 923028 h 1622903"/>
              <a:gd name="connsiteX4" fmla="*/ 1500769 w 12121146"/>
              <a:gd name="connsiteY4" fmla="*/ 1476845 h 1622903"/>
              <a:gd name="connsiteX5" fmla="*/ 4004796 w 12121146"/>
              <a:gd name="connsiteY5" fmla="*/ 1488876 h 1622903"/>
              <a:gd name="connsiteX6" fmla="*/ 4239022 w 12121146"/>
              <a:gd name="connsiteY6" fmla="*/ 1144492 h 1622903"/>
              <a:gd name="connsiteX7" fmla="*/ 4424183 w 12121146"/>
              <a:gd name="connsiteY7" fmla="*/ 1154442 h 1622903"/>
              <a:gd name="connsiteX8" fmla="*/ 4592053 w 12121146"/>
              <a:gd name="connsiteY8" fmla="*/ 1497679 h 1622903"/>
              <a:gd name="connsiteX9" fmla="*/ 6721745 w 12121146"/>
              <a:gd name="connsiteY9" fmla="*/ 1489659 h 1622903"/>
              <a:gd name="connsiteX10" fmla="*/ 7118328 w 12121146"/>
              <a:gd name="connsiteY10" fmla="*/ 455310 h 1622903"/>
              <a:gd name="connsiteX11" fmla="*/ 7678031 w 12121146"/>
              <a:gd name="connsiteY11" fmla="*/ 374953 h 1622903"/>
              <a:gd name="connsiteX12" fmla="*/ 8089089 w 12121146"/>
              <a:gd name="connsiteY12" fmla="*/ 1501378 h 1622903"/>
              <a:gd name="connsiteX13" fmla="*/ 10040043 w 12121146"/>
              <a:gd name="connsiteY13" fmla="*/ 1508567 h 1622903"/>
              <a:gd name="connsiteX14" fmla="*/ 10596196 w 12121146"/>
              <a:gd name="connsiteY14" fmla="*/ 192833 h 1622903"/>
              <a:gd name="connsiteX15" fmla="*/ 11081073 w 12121146"/>
              <a:gd name="connsiteY15" fmla="*/ 204932 h 1622903"/>
              <a:gd name="connsiteX16" fmla="*/ 11531776 w 12121146"/>
              <a:gd name="connsiteY16" fmla="*/ 1503669 h 1622903"/>
              <a:gd name="connsiteX17" fmla="*/ 12121146 w 12121146"/>
              <a:gd name="connsiteY17" fmla="*/ 1536977 h 1622903"/>
              <a:gd name="connsiteX0" fmla="*/ 0 w 12121146"/>
              <a:gd name="connsiteY0" fmla="*/ 1525246 h 1674845"/>
              <a:gd name="connsiteX1" fmla="*/ 653142 w 12121146"/>
              <a:gd name="connsiteY1" fmla="*/ 1509047 h 1674845"/>
              <a:gd name="connsiteX2" fmla="*/ 987161 w 12121146"/>
              <a:gd name="connsiteY2" fmla="*/ 981794 h 1674845"/>
              <a:gd name="connsiteX3" fmla="*/ 1212845 w 12121146"/>
              <a:gd name="connsiteY3" fmla="*/ 974970 h 1674845"/>
              <a:gd name="connsiteX4" fmla="*/ 1500769 w 12121146"/>
              <a:gd name="connsiteY4" fmla="*/ 1528787 h 1674845"/>
              <a:gd name="connsiteX5" fmla="*/ 4004796 w 12121146"/>
              <a:gd name="connsiteY5" fmla="*/ 1540818 h 1674845"/>
              <a:gd name="connsiteX6" fmla="*/ 4239022 w 12121146"/>
              <a:gd name="connsiteY6" fmla="*/ 1196434 h 1674845"/>
              <a:gd name="connsiteX7" fmla="*/ 4424183 w 12121146"/>
              <a:gd name="connsiteY7" fmla="*/ 1206384 h 1674845"/>
              <a:gd name="connsiteX8" fmla="*/ 4592053 w 12121146"/>
              <a:gd name="connsiteY8" fmla="*/ 1549621 h 1674845"/>
              <a:gd name="connsiteX9" fmla="*/ 6721745 w 12121146"/>
              <a:gd name="connsiteY9" fmla="*/ 1541601 h 1674845"/>
              <a:gd name="connsiteX10" fmla="*/ 7118328 w 12121146"/>
              <a:gd name="connsiteY10" fmla="*/ 507252 h 1674845"/>
              <a:gd name="connsiteX11" fmla="*/ 7678031 w 12121146"/>
              <a:gd name="connsiteY11" fmla="*/ 426895 h 1674845"/>
              <a:gd name="connsiteX12" fmla="*/ 8089089 w 12121146"/>
              <a:gd name="connsiteY12" fmla="*/ 1553320 h 1674845"/>
              <a:gd name="connsiteX13" fmla="*/ 10040043 w 12121146"/>
              <a:gd name="connsiteY13" fmla="*/ 1560509 h 1674845"/>
              <a:gd name="connsiteX14" fmla="*/ 10596196 w 12121146"/>
              <a:gd name="connsiteY14" fmla="*/ 244775 h 1674845"/>
              <a:gd name="connsiteX15" fmla="*/ 11081073 w 12121146"/>
              <a:gd name="connsiteY15" fmla="*/ 256874 h 1674845"/>
              <a:gd name="connsiteX16" fmla="*/ 11531776 w 12121146"/>
              <a:gd name="connsiteY16" fmla="*/ 1555611 h 1674845"/>
              <a:gd name="connsiteX17" fmla="*/ 12121146 w 12121146"/>
              <a:gd name="connsiteY17" fmla="*/ 1588919 h 1674845"/>
              <a:gd name="connsiteX0" fmla="*/ 0 w 12121146"/>
              <a:gd name="connsiteY0" fmla="*/ 1517586 h 1667185"/>
              <a:gd name="connsiteX1" fmla="*/ 653142 w 12121146"/>
              <a:gd name="connsiteY1" fmla="*/ 1501387 h 1667185"/>
              <a:gd name="connsiteX2" fmla="*/ 987161 w 12121146"/>
              <a:gd name="connsiteY2" fmla="*/ 974134 h 1667185"/>
              <a:gd name="connsiteX3" fmla="*/ 1212845 w 12121146"/>
              <a:gd name="connsiteY3" fmla="*/ 967310 h 1667185"/>
              <a:gd name="connsiteX4" fmla="*/ 1500769 w 12121146"/>
              <a:gd name="connsiteY4" fmla="*/ 1521127 h 1667185"/>
              <a:gd name="connsiteX5" fmla="*/ 4004796 w 12121146"/>
              <a:gd name="connsiteY5" fmla="*/ 1533158 h 1667185"/>
              <a:gd name="connsiteX6" fmla="*/ 4239022 w 12121146"/>
              <a:gd name="connsiteY6" fmla="*/ 1188774 h 1667185"/>
              <a:gd name="connsiteX7" fmla="*/ 4424183 w 12121146"/>
              <a:gd name="connsiteY7" fmla="*/ 1198724 h 1667185"/>
              <a:gd name="connsiteX8" fmla="*/ 4592053 w 12121146"/>
              <a:gd name="connsiteY8" fmla="*/ 1541961 h 1667185"/>
              <a:gd name="connsiteX9" fmla="*/ 6721745 w 12121146"/>
              <a:gd name="connsiteY9" fmla="*/ 1533941 h 1667185"/>
              <a:gd name="connsiteX10" fmla="*/ 7118328 w 12121146"/>
              <a:gd name="connsiteY10" fmla="*/ 499592 h 1667185"/>
              <a:gd name="connsiteX11" fmla="*/ 7678031 w 12121146"/>
              <a:gd name="connsiteY11" fmla="*/ 419235 h 1667185"/>
              <a:gd name="connsiteX12" fmla="*/ 8089089 w 12121146"/>
              <a:gd name="connsiteY12" fmla="*/ 1545660 h 1667185"/>
              <a:gd name="connsiteX13" fmla="*/ 10040043 w 12121146"/>
              <a:gd name="connsiteY13" fmla="*/ 1552849 h 1667185"/>
              <a:gd name="connsiteX14" fmla="*/ 10596196 w 12121146"/>
              <a:gd name="connsiteY14" fmla="*/ 237115 h 1667185"/>
              <a:gd name="connsiteX15" fmla="*/ 11081073 w 12121146"/>
              <a:gd name="connsiteY15" fmla="*/ 249214 h 1667185"/>
              <a:gd name="connsiteX16" fmla="*/ 11531776 w 12121146"/>
              <a:gd name="connsiteY16" fmla="*/ 1547951 h 1667185"/>
              <a:gd name="connsiteX17" fmla="*/ 12121146 w 12121146"/>
              <a:gd name="connsiteY17" fmla="*/ 1581259 h 1667185"/>
              <a:gd name="connsiteX0" fmla="*/ 0 w 12121146"/>
              <a:gd name="connsiteY0" fmla="*/ 1517586 h 1625614"/>
              <a:gd name="connsiteX1" fmla="*/ 653142 w 12121146"/>
              <a:gd name="connsiteY1" fmla="*/ 1501387 h 1625614"/>
              <a:gd name="connsiteX2" fmla="*/ 987161 w 12121146"/>
              <a:gd name="connsiteY2" fmla="*/ 974134 h 1625614"/>
              <a:gd name="connsiteX3" fmla="*/ 1212845 w 12121146"/>
              <a:gd name="connsiteY3" fmla="*/ 967310 h 1625614"/>
              <a:gd name="connsiteX4" fmla="*/ 1500769 w 12121146"/>
              <a:gd name="connsiteY4" fmla="*/ 1521127 h 1625614"/>
              <a:gd name="connsiteX5" fmla="*/ 4004796 w 12121146"/>
              <a:gd name="connsiteY5" fmla="*/ 1533158 h 1625614"/>
              <a:gd name="connsiteX6" fmla="*/ 4239022 w 12121146"/>
              <a:gd name="connsiteY6" fmla="*/ 1188774 h 1625614"/>
              <a:gd name="connsiteX7" fmla="*/ 4424183 w 12121146"/>
              <a:gd name="connsiteY7" fmla="*/ 1198724 h 1625614"/>
              <a:gd name="connsiteX8" fmla="*/ 4592053 w 12121146"/>
              <a:gd name="connsiteY8" fmla="*/ 1541961 h 1625614"/>
              <a:gd name="connsiteX9" fmla="*/ 6721745 w 12121146"/>
              <a:gd name="connsiteY9" fmla="*/ 1533941 h 1625614"/>
              <a:gd name="connsiteX10" fmla="*/ 7118328 w 12121146"/>
              <a:gd name="connsiteY10" fmla="*/ 499592 h 1625614"/>
              <a:gd name="connsiteX11" fmla="*/ 7678031 w 12121146"/>
              <a:gd name="connsiteY11" fmla="*/ 419235 h 1625614"/>
              <a:gd name="connsiteX12" fmla="*/ 8089089 w 12121146"/>
              <a:gd name="connsiteY12" fmla="*/ 1545660 h 1625614"/>
              <a:gd name="connsiteX13" fmla="*/ 10040043 w 12121146"/>
              <a:gd name="connsiteY13" fmla="*/ 1552849 h 1625614"/>
              <a:gd name="connsiteX14" fmla="*/ 10596196 w 12121146"/>
              <a:gd name="connsiteY14" fmla="*/ 237115 h 1625614"/>
              <a:gd name="connsiteX15" fmla="*/ 11081073 w 12121146"/>
              <a:gd name="connsiteY15" fmla="*/ 249214 h 1625614"/>
              <a:gd name="connsiteX16" fmla="*/ 11531776 w 12121146"/>
              <a:gd name="connsiteY16" fmla="*/ 1547951 h 1625614"/>
              <a:gd name="connsiteX17" fmla="*/ 12121146 w 12121146"/>
              <a:gd name="connsiteY17" fmla="*/ 1581259 h 1625614"/>
              <a:gd name="connsiteX0" fmla="*/ 0 w 12121146"/>
              <a:gd name="connsiteY0" fmla="*/ 1517586 h 1614753"/>
              <a:gd name="connsiteX1" fmla="*/ 653142 w 12121146"/>
              <a:gd name="connsiteY1" fmla="*/ 1501387 h 1614753"/>
              <a:gd name="connsiteX2" fmla="*/ 987161 w 12121146"/>
              <a:gd name="connsiteY2" fmla="*/ 974134 h 1614753"/>
              <a:gd name="connsiteX3" fmla="*/ 1212845 w 12121146"/>
              <a:gd name="connsiteY3" fmla="*/ 967310 h 1614753"/>
              <a:gd name="connsiteX4" fmla="*/ 1500769 w 12121146"/>
              <a:gd name="connsiteY4" fmla="*/ 1521127 h 1614753"/>
              <a:gd name="connsiteX5" fmla="*/ 4004796 w 12121146"/>
              <a:gd name="connsiteY5" fmla="*/ 1533158 h 1614753"/>
              <a:gd name="connsiteX6" fmla="*/ 4239022 w 12121146"/>
              <a:gd name="connsiteY6" fmla="*/ 1188774 h 1614753"/>
              <a:gd name="connsiteX7" fmla="*/ 4424183 w 12121146"/>
              <a:gd name="connsiteY7" fmla="*/ 1198724 h 1614753"/>
              <a:gd name="connsiteX8" fmla="*/ 4592053 w 12121146"/>
              <a:gd name="connsiteY8" fmla="*/ 1541961 h 1614753"/>
              <a:gd name="connsiteX9" fmla="*/ 6721745 w 12121146"/>
              <a:gd name="connsiteY9" fmla="*/ 1533941 h 1614753"/>
              <a:gd name="connsiteX10" fmla="*/ 7118328 w 12121146"/>
              <a:gd name="connsiteY10" fmla="*/ 499592 h 1614753"/>
              <a:gd name="connsiteX11" fmla="*/ 7678031 w 12121146"/>
              <a:gd name="connsiteY11" fmla="*/ 419235 h 1614753"/>
              <a:gd name="connsiteX12" fmla="*/ 8089089 w 12121146"/>
              <a:gd name="connsiteY12" fmla="*/ 1545660 h 1614753"/>
              <a:gd name="connsiteX13" fmla="*/ 10040043 w 12121146"/>
              <a:gd name="connsiteY13" fmla="*/ 1552849 h 1614753"/>
              <a:gd name="connsiteX14" fmla="*/ 10596196 w 12121146"/>
              <a:gd name="connsiteY14" fmla="*/ 237115 h 1614753"/>
              <a:gd name="connsiteX15" fmla="*/ 11081073 w 12121146"/>
              <a:gd name="connsiteY15" fmla="*/ 249214 h 1614753"/>
              <a:gd name="connsiteX16" fmla="*/ 11531776 w 12121146"/>
              <a:gd name="connsiteY16" fmla="*/ 1547951 h 1614753"/>
              <a:gd name="connsiteX17" fmla="*/ 12121146 w 12121146"/>
              <a:gd name="connsiteY17" fmla="*/ 1581259 h 1614753"/>
              <a:gd name="connsiteX0" fmla="*/ 0 w 12121146"/>
              <a:gd name="connsiteY0" fmla="*/ 1517586 h 1598170"/>
              <a:gd name="connsiteX1" fmla="*/ 653142 w 12121146"/>
              <a:gd name="connsiteY1" fmla="*/ 1501387 h 1598170"/>
              <a:gd name="connsiteX2" fmla="*/ 987161 w 12121146"/>
              <a:gd name="connsiteY2" fmla="*/ 974134 h 1598170"/>
              <a:gd name="connsiteX3" fmla="*/ 1212845 w 12121146"/>
              <a:gd name="connsiteY3" fmla="*/ 967310 h 1598170"/>
              <a:gd name="connsiteX4" fmla="*/ 1500769 w 12121146"/>
              <a:gd name="connsiteY4" fmla="*/ 1521127 h 1598170"/>
              <a:gd name="connsiteX5" fmla="*/ 4004796 w 12121146"/>
              <a:gd name="connsiteY5" fmla="*/ 1533158 h 1598170"/>
              <a:gd name="connsiteX6" fmla="*/ 4239022 w 12121146"/>
              <a:gd name="connsiteY6" fmla="*/ 1188774 h 1598170"/>
              <a:gd name="connsiteX7" fmla="*/ 4424183 w 12121146"/>
              <a:gd name="connsiteY7" fmla="*/ 1198724 h 1598170"/>
              <a:gd name="connsiteX8" fmla="*/ 4592053 w 12121146"/>
              <a:gd name="connsiteY8" fmla="*/ 1541961 h 1598170"/>
              <a:gd name="connsiteX9" fmla="*/ 6721745 w 12121146"/>
              <a:gd name="connsiteY9" fmla="*/ 1533941 h 1598170"/>
              <a:gd name="connsiteX10" fmla="*/ 7118328 w 12121146"/>
              <a:gd name="connsiteY10" fmla="*/ 499592 h 1598170"/>
              <a:gd name="connsiteX11" fmla="*/ 7678031 w 12121146"/>
              <a:gd name="connsiteY11" fmla="*/ 419235 h 1598170"/>
              <a:gd name="connsiteX12" fmla="*/ 8089089 w 12121146"/>
              <a:gd name="connsiteY12" fmla="*/ 1545660 h 1598170"/>
              <a:gd name="connsiteX13" fmla="*/ 10040043 w 12121146"/>
              <a:gd name="connsiteY13" fmla="*/ 1552849 h 1598170"/>
              <a:gd name="connsiteX14" fmla="*/ 10596196 w 12121146"/>
              <a:gd name="connsiteY14" fmla="*/ 237115 h 1598170"/>
              <a:gd name="connsiteX15" fmla="*/ 11081073 w 12121146"/>
              <a:gd name="connsiteY15" fmla="*/ 249214 h 1598170"/>
              <a:gd name="connsiteX16" fmla="*/ 11531776 w 12121146"/>
              <a:gd name="connsiteY16" fmla="*/ 1547951 h 1598170"/>
              <a:gd name="connsiteX17" fmla="*/ 12121146 w 12121146"/>
              <a:gd name="connsiteY17" fmla="*/ 1581259 h 1598170"/>
              <a:gd name="connsiteX0" fmla="*/ 0 w 12121146"/>
              <a:gd name="connsiteY0" fmla="*/ 1517586 h 1606442"/>
              <a:gd name="connsiteX1" fmla="*/ 653142 w 12121146"/>
              <a:gd name="connsiteY1" fmla="*/ 1501387 h 1606442"/>
              <a:gd name="connsiteX2" fmla="*/ 987161 w 12121146"/>
              <a:gd name="connsiteY2" fmla="*/ 974134 h 1606442"/>
              <a:gd name="connsiteX3" fmla="*/ 1212845 w 12121146"/>
              <a:gd name="connsiteY3" fmla="*/ 967310 h 1606442"/>
              <a:gd name="connsiteX4" fmla="*/ 1500769 w 12121146"/>
              <a:gd name="connsiteY4" fmla="*/ 1521127 h 1606442"/>
              <a:gd name="connsiteX5" fmla="*/ 4004796 w 12121146"/>
              <a:gd name="connsiteY5" fmla="*/ 1533158 h 1606442"/>
              <a:gd name="connsiteX6" fmla="*/ 4239022 w 12121146"/>
              <a:gd name="connsiteY6" fmla="*/ 1188774 h 1606442"/>
              <a:gd name="connsiteX7" fmla="*/ 4424183 w 12121146"/>
              <a:gd name="connsiteY7" fmla="*/ 1198724 h 1606442"/>
              <a:gd name="connsiteX8" fmla="*/ 4592053 w 12121146"/>
              <a:gd name="connsiteY8" fmla="*/ 1541961 h 1606442"/>
              <a:gd name="connsiteX9" fmla="*/ 6721745 w 12121146"/>
              <a:gd name="connsiteY9" fmla="*/ 1533941 h 1606442"/>
              <a:gd name="connsiteX10" fmla="*/ 7118328 w 12121146"/>
              <a:gd name="connsiteY10" fmla="*/ 499592 h 1606442"/>
              <a:gd name="connsiteX11" fmla="*/ 7678031 w 12121146"/>
              <a:gd name="connsiteY11" fmla="*/ 419235 h 1606442"/>
              <a:gd name="connsiteX12" fmla="*/ 8089089 w 12121146"/>
              <a:gd name="connsiteY12" fmla="*/ 1545660 h 1606442"/>
              <a:gd name="connsiteX13" fmla="*/ 10040043 w 12121146"/>
              <a:gd name="connsiteY13" fmla="*/ 1552849 h 1606442"/>
              <a:gd name="connsiteX14" fmla="*/ 10596196 w 12121146"/>
              <a:gd name="connsiteY14" fmla="*/ 237115 h 1606442"/>
              <a:gd name="connsiteX15" fmla="*/ 11081073 w 12121146"/>
              <a:gd name="connsiteY15" fmla="*/ 249214 h 1606442"/>
              <a:gd name="connsiteX16" fmla="*/ 11531776 w 12121146"/>
              <a:gd name="connsiteY16" fmla="*/ 1547951 h 1606442"/>
              <a:gd name="connsiteX17" fmla="*/ 12121146 w 12121146"/>
              <a:gd name="connsiteY17" fmla="*/ 1581259 h 1606442"/>
              <a:gd name="connsiteX0" fmla="*/ 0 w 12121146"/>
              <a:gd name="connsiteY0" fmla="*/ 1495027 h 1583883"/>
              <a:gd name="connsiteX1" fmla="*/ 653142 w 12121146"/>
              <a:gd name="connsiteY1" fmla="*/ 1478828 h 1583883"/>
              <a:gd name="connsiteX2" fmla="*/ 987161 w 12121146"/>
              <a:gd name="connsiteY2" fmla="*/ 951575 h 1583883"/>
              <a:gd name="connsiteX3" fmla="*/ 1212845 w 12121146"/>
              <a:gd name="connsiteY3" fmla="*/ 944751 h 1583883"/>
              <a:gd name="connsiteX4" fmla="*/ 1500769 w 12121146"/>
              <a:gd name="connsiteY4" fmla="*/ 1498568 h 1583883"/>
              <a:gd name="connsiteX5" fmla="*/ 4004796 w 12121146"/>
              <a:gd name="connsiteY5" fmla="*/ 1510599 h 1583883"/>
              <a:gd name="connsiteX6" fmla="*/ 4239022 w 12121146"/>
              <a:gd name="connsiteY6" fmla="*/ 1166215 h 1583883"/>
              <a:gd name="connsiteX7" fmla="*/ 4424183 w 12121146"/>
              <a:gd name="connsiteY7" fmla="*/ 1176165 h 1583883"/>
              <a:gd name="connsiteX8" fmla="*/ 4592053 w 12121146"/>
              <a:gd name="connsiteY8" fmla="*/ 1519402 h 1583883"/>
              <a:gd name="connsiteX9" fmla="*/ 6721745 w 12121146"/>
              <a:gd name="connsiteY9" fmla="*/ 1511382 h 1583883"/>
              <a:gd name="connsiteX10" fmla="*/ 7118328 w 12121146"/>
              <a:gd name="connsiteY10" fmla="*/ 477033 h 1583883"/>
              <a:gd name="connsiteX11" fmla="*/ 7678031 w 12121146"/>
              <a:gd name="connsiteY11" fmla="*/ 396676 h 1583883"/>
              <a:gd name="connsiteX12" fmla="*/ 8089089 w 12121146"/>
              <a:gd name="connsiteY12" fmla="*/ 1523101 h 1583883"/>
              <a:gd name="connsiteX13" fmla="*/ 10040043 w 12121146"/>
              <a:gd name="connsiteY13" fmla="*/ 1530290 h 1583883"/>
              <a:gd name="connsiteX14" fmla="*/ 10596196 w 12121146"/>
              <a:gd name="connsiteY14" fmla="*/ 214556 h 1583883"/>
              <a:gd name="connsiteX15" fmla="*/ 11081073 w 12121146"/>
              <a:gd name="connsiteY15" fmla="*/ 226655 h 1583883"/>
              <a:gd name="connsiteX16" fmla="*/ 11531776 w 12121146"/>
              <a:gd name="connsiteY16" fmla="*/ 1525392 h 1583883"/>
              <a:gd name="connsiteX17" fmla="*/ 12121146 w 12121146"/>
              <a:gd name="connsiteY17" fmla="*/ 1558700 h 1583883"/>
              <a:gd name="connsiteX0" fmla="*/ 0 w 12121146"/>
              <a:gd name="connsiteY0" fmla="*/ 1459445 h 1548301"/>
              <a:gd name="connsiteX1" fmla="*/ 653142 w 12121146"/>
              <a:gd name="connsiteY1" fmla="*/ 1443246 h 1548301"/>
              <a:gd name="connsiteX2" fmla="*/ 987161 w 12121146"/>
              <a:gd name="connsiteY2" fmla="*/ 915993 h 1548301"/>
              <a:gd name="connsiteX3" fmla="*/ 1212845 w 12121146"/>
              <a:gd name="connsiteY3" fmla="*/ 909169 h 1548301"/>
              <a:gd name="connsiteX4" fmla="*/ 1500769 w 12121146"/>
              <a:gd name="connsiteY4" fmla="*/ 1462986 h 1548301"/>
              <a:gd name="connsiteX5" fmla="*/ 4004796 w 12121146"/>
              <a:gd name="connsiteY5" fmla="*/ 1475017 h 1548301"/>
              <a:gd name="connsiteX6" fmla="*/ 4239022 w 12121146"/>
              <a:gd name="connsiteY6" fmla="*/ 1130633 h 1548301"/>
              <a:gd name="connsiteX7" fmla="*/ 4424183 w 12121146"/>
              <a:gd name="connsiteY7" fmla="*/ 1140583 h 1548301"/>
              <a:gd name="connsiteX8" fmla="*/ 4592053 w 12121146"/>
              <a:gd name="connsiteY8" fmla="*/ 1483820 h 1548301"/>
              <a:gd name="connsiteX9" fmla="*/ 6721745 w 12121146"/>
              <a:gd name="connsiteY9" fmla="*/ 1475800 h 1548301"/>
              <a:gd name="connsiteX10" fmla="*/ 7118328 w 12121146"/>
              <a:gd name="connsiteY10" fmla="*/ 441451 h 1548301"/>
              <a:gd name="connsiteX11" fmla="*/ 7678031 w 12121146"/>
              <a:gd name="connsiteY11" fmla="*/ 361094 h 1548301"/>
              <a:gd name="connsiteX12" fmla="*/ 8089089 w 12121146"/>
              <a:gd name="connsiteY12" fmla="*/ 1487519 h 1548301"/>
              <a:gd name="connsiteX13" fmla="*/ 10040043 w 12121146"/>
              <a:gd name="connsiteY13" fmla="*/ 1494708 h 1548301"/>
              <a:gd name="connsiteX14" fmla="*/ 10596196 w 12121146"/>
              <a:gd name="connsiteY14" fmla="*/ 178974 h 1548301"/>
              <a:gd name="connsiteX15" fmla="*/ 11081073 w 12121146"/>
              <a:gd name="connsiteY15" fmla="*/ 191073 h 1548301"/>
              <a:gd name="connsiteX16" fmla="*/ 11531776 w 12121146"/>
              <a:gd name="connsiteY16" fmla="*/ 1489810 h 1548301"/>
              <a:gd name="connsiteX17" fmla="*/ 12121146 w 12121146"/>
              <a:gd name="connsiteY17" fmla="*/ 1523118 h 1548301"/>
              <a:gd name="connsiteX0" fmla="*/ 0 w 12121146"/>
              <a:gd name="connsiteY0" fmla="*/ 1535118 h 1656541"/>
              <a:gd name="connsiteX1" fmla="*/ 653142 w 12121146"/>
              <a:gd name="connsiteY1" fmla="*/ 1518919 h 1656541"/>
              <a:gd name="connsiteX2" fmla="*/ 987161 w 12121146"/>
              <a:gd name="connsiteY2" fmla="*/ 991666 h 1656541"/>
              <a:gd name="connsiteX3" fmla="*/ 1212845 w 12121146"/>
              <a:gd name="connsiteY3" fmla="*/ 984842 h 1656541"/>
              <a:gd name="connsiteX4" fmla="*/ 1500769 w 12121146"/>
              <a:gd name="connsiteY4" fmla="*/ 1538659 h 1656541"/>
              <a:gd name="connsiteX5" fmla="*/ 4004796 w 12121146"/>
              <a:gd name="connsiteY5" fmla="*/ 1550690 h 1656541"/>
              <a:gd name="connsiteX6" fmla="*/ 4239022 w 12121146"/>
              <a:gd name="connsiteY6" fmla="*/ 1206306 h 1656541"/>
              <a:gd name="connsiteX7" fmla="*/ 4424183 w 12121146"/>
              <a:gd name="connsiteY7" fmla="*/ 1216256 h 1656541"/>
              <a:gd name="connsiteX8" fmla="*/ 4592053 w 12121146"/>
              <a:gd name="connsiteY8" fmla="*/ 1559493 h 1656541"/>
              <a:gd name="connsiteX9" fmla="*/ 6721745 w 12121146"/>
              <a:gd name="connsiteY9" fmla="*/ 1551473 h 1656541"/>
              <a:gd name="connsiteX10" fmla="*/ 7168304 w 12121146"/>
              <a:gd name="connsiteY10" fmla="*/ 233331 h 1656541"/>
              <a:gd name="connsiteX11" fmla="*/ 7678031 w 12121146"/>
              <a:gd name="connsiteY11" fmla="*/ 436767 h 1656541"/>
              <a:gd name="connsiteX12" fmla="*/ 8089089 w 12121146"/>
              <a:gd name="connsiteY12" fmla="*/ 1563192 h 1656541"/>
              <a:gd name="connsiteX13" fmla="*/ 10040043 w 12121146"/>
              <a:gd name="connsiteY13" fmla="*/ 1570381 h 1656541"/>
              <a:gd name="connsiteX14" fmla="*/ 10596196 w 12121146"/>
              <a:gd name="connsiteY14" fmla="*/ 254647 h 1656541"/>
              <a:gd name="connsiteX15" fmla="*/ 11081073 w 12121146"/>
              <a:gd name="connsiteY15" fmla="*/ 266746 h 1656541"/>
              <a:gd name="connsiteX16" fmla="*/ 11531776 w 12121146"/>
              <a:gd name="connsiteY16" fmla="*/ 1565483 h 1656541"/>
              <a:gd name="connsiteX17" fmla="*/ 12121146 w 12121146"/>
              <a:gd name="connsiteY17" fmla="*/ 1598791 h 1656541"/>
              <a:gd name="connsiteX0" fmla="*/ 0 w 12121146"/>
              <a:gd name="connsiteY0" fmla="*/ 1662453 h 1830849"/>
              <a:gd name="connsiteX1" fmla="*/ 653142 w 12121146"/>
              <a:gd name="connsiteY1" fmla="*/ 1646254 h 1830849"/>
              <a:gd name="connsiteX2" fmla="*/ 987161 w 12121146"/>
              <a:gd name="connsiteY2" fmla="*/ 1119001 h 1830849"/>
              <a:gd name="connsiteX3" fmla="*/ 1212845 w 12121146"/>
              <a:gd name="connsiteY3" fmla="*/ 1112177 h 1830849"/>
              <a:gd name="connsiteX4" fmla="*/ 1500769 w 12121146"/>
              <a:gd name="connsiteY4" fmla="*/ 1665994 h 1830849"/>
              <a:gd name="connsiteX5" fmla="*/ 4004796 w 12121146"/>
              <a:gd name="connsiteY5" fmla="*/ 1678025 h 1830849"/>
              <a:gd name="connsiteX6" fmla="*/ 4239022 w 12121146"/>
              <a:gd name="connsiteY6" fmla="*/ 1333641 h 1830849"/>
              <a:gd name="connsiteX7" fmla="*/ 4424183 w 12121146"/>
              <a:gd name="connsiteY7" fmla="*/ 1343591 h 1830849"/>
              <a:gd name="connsiteX8" fmla="*/ 4592053 w 12121146"/>
              <a:gd name="connsiteY8" fmla="*/ 1686828 h 1830849"/>
              <a:gd name="connsiteX9" fmla="*/ 6721745 w 12121146"/>
              <a:gd name="connsiteY9" fmla="*/ 1678808 h 1830849"/>
              <a:gd name="connsiteX10" fmla="*/ 7168304 w 12121146"/>
              <a:gd name="connsiteY10" fmla="*/ 360666 h 1830849"/>
              <a:gd name="connsiteX11" fmla="*/ 7603070 w 12121146"/>
              <a:gd name="connsiteY11" fmla="*/ 204630 h 1830849"/>
              <a:gd name="connsiteX12" fmla="*/ 8089089 w 12121146"/>
              <a:gd name="connsiteY12" fmla="*/ 1690527 h 1830849"/>
              <a:gd name="connsiteX13" fmla="*/ 10040043 w 12121146"/>
              <a:gd name="connsiteY13" fmla="*/ 1697716 h 1830849"/>
              <a:gd name="connsiteX14" fmla="*/ 10596196 w 12121146"/>
              <a:gd name="connsiteY14" fmla="*/ 381982 h 1830849"/>
              <a:gd name="connsiteX15" fmla="*/ 11081073 w 12121146"/>
              <a:gd name="connsiteY15" fmla="*/ 394081 h 1830849"/>
              <a:gd name="connsiteX16" fmla="*/ 11531776 w 12121146"/>
              <a:gd name="connsiteY16" fmla="*/ 1692818 h 1830849"/>
              <a:gd name="connsiteX17" fmla="*/ 12121146 w 12121146"/>
              <a:gd name="connsiteY17" fmla="*/ 1726126 h 1830849"/>
              <a:gd name="connsiteX0" fmla="*/ 0 w 12121146"/>
              <a:gd name="connsiteY0" fmla="*/ 1619354 h 1781062"/>
              <a:gd name="connsiteX1" fmla="*/ 653142 w 12121146"/>
              <a:gd name="connsiteY1" fmla="*/ 1603155 h 1781062"/>
              <a:gd name="connsiteX2" fmla="*/ 987161 w 12121146"/>
              <a:gd name="connsiteY2" fmla="*/ 1075902 h 1781062"/>
              <a:gd name="connsiteX3" fmla="*/ 1212845 w 12121146"/>
              <a:gd name="connsiteY3" fmla="*/ 1069078 h 1781062"/>
              <a:gd name="connsiteX4" fmla="*/ 1500769 w 12121146"/>
              <a:gd name="connsiteY4" fmla="*/ 1622895 h 1781062"/>
              <a:gd name="connsiteX5" fmla="*/ 4004796 w 12121146"/>
              <a:gd name="connsiteY5" fmla="*/ 1634926 h 1781062"/>
              <a:gd name="connsiteX6" fmla="*/ 4239022 w 12121146"/>
              <a:gd name="connsiteY6" fmla="*/ 1290542 h 1781062"/>
              <a:gd name="connsiteX7" fmla="*/ 4424183 w 12121146"/>
              <a:gd name="connsiteY7" fmla="*/ 1300492 h 1781062"/>
              <a:gd name="connsiteX8" fmla="*/ 4592053 w 12121146"/>
              <a:gd name="connsiteY8" fmla="*/ 1643729 h 1781062"/>
              <a:gd name="connsiteX9" fmla="*/ 6721745 w 12121146"/>
              <a:gd name="connsiteY9" fmla="*/ 1635709 h 1781062"/>
              <a:gd name="connsiteX10" fmla="*/ 7168304 w 12121146"/>
              <a:gd name="connsiteY10" fmla="*/ 317567 h 1781062"/>
              <a:gd name="connsiteX11" fmla="*/ 7665538 w 12121146"/>
              <a:gd name="connsiteY11" fmla="*/ 256127 h 1781062"/>
              <a:gd name="connsiteX12" fmla="*/ 8089089 w 12121146"/>
              <a:gd name="connsiteY12" fmla="*/ 1647428 h 1781062"/>
              <a:gd name="connsiteX13" fmla="*/ 10040043 w 12121146"/>
              <a:gd name="connsiteY13" fmla="*/ 1654617 h 1781062"/>
              <a:gd name="connsiteX14" fmla="*/ 10596196 w 12121146"/>
              <a:gd name="connsiteY14" fmla="*/ 338883 h 1781062"/>
              <a:gd name="connsiteX15" fmla="*/ 11081073 w 12121146"/>
              <a:gd name="connsiteY15" fmla="*/ 350982 h 1781062"/>
              <a:gd name="connsiteX16" fmla="*/ 11531776 w 12121146"/>
              <a:gd name="connsiteY16" fmla="*/ 1649719 h 1781062"/>
              <a:gd name="connsiteX17" fmla="*/ 12121146 w 12121146"/>
              <a:gd name="connsiteY17" fmla="*/ 1683027 h 1781062"/>
              <a:gd name="connsiteX0" fmla="*/ 0 w 12121146"/>
              <a:gd name="connsiteY0" fmla="*/ 1619354 h 1781062"/>
              <a:gd name="connsiteX1" fmla="*/ 653142 w 12121146"/>
              <a:gd name="connsiteY1" fmla="*/ 1603155 h 1781062"/>
              <a:gd name="connsiteX2" fmla="*/ 987161 w 12121146"/>
              <a:gd name="connsiteY2" fmla="*/ 1075902 h 1781062"/>
              <a:gd name="connsiteX3" fmla="*/ 1212845 w 12121146"/>
              <a:gd name="connsiteY3" fmla="*/ 1069078 h 1781062"/>
              <a:gd name="connsiteX4" fmla="*/ 1500769 w 12121146"/>
              <a:gd name="connsiteY4" fmla="*/ 1622895 h 1781062"/>
              <a:gd name="connsiteX5" fmla="*/ 4004796 w 12121146"/>
              <a:gd name="connsiteY5" fmla="*/ 1634926 h 1781062"/>
              <a:gd name="connsiteX6" fmla="*/ 4239022 w 12121146"/>
              <a:gd name="connsiteY6" fmla="*/ 1290542 h 1781062"/>
              <a:gd name="connsiteX7" fmla="*/ 4424183 w 12121146"/>
              <a:gd name="connsiteY7" fmla="*/ 1300492 h 1781062"/>
              <a:gd name="connsiteX8" fmla="*/ 4592053 w 12121146"/>
              <a:gd name="connsiteY8" fmla="*/ 1643729 h 1781062"/>
              <a:gd name="connsiteX9" fmla="*/ 6721745 w 12121146"/>
              <a:gd name="connsiteY9" fmla="*/ 1635709 h 1781062"/>
              <a:gd name="connsiteX10" fmla="*/ 7168304 w 12121146"/>
              <a:gd name="connsiteY10" fmla="*/ 317567 h 1781062"/>
              <a:gd name="connsiteX11" fmla="*/ 7665538 w 12121146"/>
              <a:gd name="connsiteY11" fmla="*/ 256127 h 1781062"/>
              <a:gd name="connsiteX12" fmla="*/ 8089089 w 12121146"/>
              <a:gd name="connsiteY12" fmla="*/ 1647428 h 1781062"/>
              <a:gd name="connsiteX13" fmla="*/ 10040043 w 12121146"/>
              <a:gd name="connsiteY13" fmla="*/ 1654617 h 1781062"/>
              <a:gd name="connsiteX14" fmla="*/ 10596196 w 12121146"/>
              <a:gd name="connsiteY14" fmla="*/ 338883 h 1781062"/>
              <a:gd name="connsiteX15" fmla="*/ 11081073 w 12121146"/>
              <a:gd name="connsiteY15" fmla="*/ 350982 h 1781062"/>
              <a:gd name="connsiteX16" fmla="*/ 11531776 w 12121146"/>
              <a:gd name="connsiteY16" fmla="*/ 1649719 h 1781062"/>
              <a:gd name="connsiteX17" fmla="*/ 12121146 w 12121146"/>
              <a:gd name="connsiteY17" fmla="*/ 1683027 h 1781062"/>
              <a:gd name="connsiteX0" fmla="*/ 0 w 12121146"/>
              <a:gd name="connsiteY0" fmla="*/ 1619354 h 1721571"/>
              <a:gd name="connsiteX1" fmla="*/ 653142 w 12121146"/>
              <a:gd name="connsiteY1" fmla="*/ 1603155 h 1721571"/>
              <a:gd name="connsiteX2" fmla="*/ 987161 w 12121146"/>
              <a:gd name="connsiteY2" fmla="*/ 1075902 h 1721571"/>
              <a:gd name="connsiteX3" fmla="*/ 1212845 w 12121146"/>
              <a:gd name="connsiteY3" fmla="*/ 1069078 h 1721571"/>
              <a:gd name="connsiteX4" fmla="*/ 1500769 w 12121146"/>
              <a:gd name="connsiteY4" fmla="*/ 1622895 h 1721571"/>
              <a:gd name="connsiteX5" fmla="*/ 4004796 w 12121146"/>
              <a:gd name="connsiteY5" fmla="*/ 1634926 h 1721571"/>
              <a:gd name="connsiteX6" fmla="*/ 4239022 w 12121146"/>
              <a:gd name="connsiteY6" fmla="*/ 1290542 h 1721571"/>
              <a:gd name="connsiteX7" fmla="*/ 4424183 w 12121146"/>
              <a:gd name="connsiteY7" fmla="*/ 1300492 h 1721571"/>
              <a:gd name="connsiteX8" fmla="*/ 4592053 w 12121146"/>
              <a:gd name="connsiteY8" fmla="*/ 1643729 h 1721571"/>
              <a:gd name="connsiteX9" fmla="*/ 6721745 w 12121146"/>
              <a:gd name="connsiteY9" fmla="*/ 1635709 h 1721571"/>
              <a:gd name="connsiteX10" fmla="*/ 7168304 w 12121146"/>
              <a:gd name="connsiteY10" fmla="*/ 317567 h 1721571"/>
              <a:gd name="connsiteX11" fmla="*/ 7665538 w 12121146"/>
              <a:gd name="connsiteY11" fmla="*/ 256127 h 1721571"/>
              <a:gd name="connsiteX12" fmla="*/ 8089089 w 12121146"/>
              <a:gd name="connsiteY12" fmla="*/ 1647428 h 1721571"/>
              <a:gd name="connsiteX13" fmla="*/ 10040043 w 12121146"/>
              <a:gd name="connsiteY13" fmla="*/ 1654617 h 1721571"/>
              <a:gd name="connsiteX14" fmla="*/ 10596196 w 12121146"/>
              <a:gd name="connsiteY14" fmla="*/ 338883 h 1721571"/>
              <a:gd name="connsiteX15" fmla="*/ 11081073 w 12121146"/>
              <a:gd name="connsiteY15" fmla="*/ 350982 h 1721571"/>
              <a:gd name="connsiteX16" fmla="*/ 11531776 w 12121146"/>
              <a:gd name="connsiteY16" fmla="*/ 1649719 h 1721571"/>
              <a:gd name="connsiteX17" fmla="*/ 12121146 w 12121146"/>
              <a:gd name="connsiteY17" fmla="*/ 1683027 h 1721571"/>
              <a:gd name="connsiteX0" fmla="*/ 0 w 12121146"/>
              <a:gd name="connsiteY0" fmla="*/ 1607227 h 1709444"/>
              <a:gd name="connsiteX1" fmla="*/ 653142 w 12121146"/>
              <a:gd name="connsiteY1" fmla="*/ 1591028 h 1709444"/>
              <a:gd name="connsiteX2" fmla="*/ 987161 w 12121146"/>
              <a:gd name="connsiteY2" fmla="*/ 1063775 h 1709444"/>
              <a:gd name="connsiteX3" fmla="*/ 1212845 w 12121146"/>
              <a:gd name="connsiteY3" fmla="*/ 1056951 h 1709444"/>
              <a:gd name="connsiteX4" fmla="*/ 1500769 w 12121146"/>
              <a:gd name="connsiteY4" fmla="*/ 1610768 h 1709444"/>
              <a:gd name="connsiteX5" fmla="*/ 4004796 w 12121146"/>
              <a:gd name="connsiteY5" fmla="*/ 1622799 h 1709444"/>
              <a:gd name="connsiteX6" fmla="*/ 4239022 w 12121146"/>
              <a:gd name="connsiteY6" fmla="*/ 1278415 h 1709444"/>
              <a:gd name="connsiteX7" fmla="*/ 4424183 w 12121146"/>
              <a:gd name="connsiteY7" fmla="*/ 1288365 h 1709444"/>
              <a:gd name="connsiteX8" fmla="*/ 4592053 w 12121146"/>
              <a:gd name="connsiteY8" fmla="*/ 1631602 h 1709444"/>
              <a:gd name="connsiteX9" fmla="*/ 6721745 w 12121146"/>
              <a:gd name="connsiteY9" fmla="*/ 1623582 h 1709444"/>
              <a:gd name="connsiteX10" fmla="*/ 7168304 w 12121146"/>
              <a:gd name="connsiteY10" fmla="*/ 305440 h 1709444"/>
              <a:gd name="connsiteX11" fmla="*/ 7665538 w 12121146"/>
              <a:gd name="connsiteY11" fmla="*/ 244000 h 1709444"/>
              <a:gd name="connsiteX12" fmla="*/ 8089089 w 12121146"/>
              <a:gd name="connsiteY12" fmla="*/ 1635301 h 1709444"/>
              <a:gd name="connsiteX13" fmla="*/ 10040043 w 12121146"/>
              <a:gd name="connsiteY13" fmla="*/ 1642490 h 1709444"/>
              <a:gd name="connsiteX14" fmla="*/ 10596196 w 12121146"/>
              <a:gd name="connsiteY14" fmla="*/ 326756 h 1709444"/>
              <a:gd name="connsiteX15" fmla="*/ 11081073 w 12121146"/>
              <a:gd name="connsiteY15" fmla="*/ 338855 h 1709444"/>
              <a:gd name="connsiteX16" fmla="*/ 11531776 w 12121146"/>
              <a:gd name="connsiteY16" fmla="*/ 1637592 h 1709444"/>
              <a:gd name="connsiteX17" fmla="*/ 12121146 w 12121146"/>
              <a:gd name="connsiteY17" fmla="*/ 1670900 h 1709444"/>
              <a:gd name="connsiteX0" fmla="*/ 0 w 12121146"/>
              <a:gd name="connsiteY0" fmla="*/ 1607227 h 1760618"/>
              <a:gd name="connsiteX1" fmla="*/ 653142 w 12121146"/>
              <a:gd name="connsiteY1" fmla="*/ 1591028 h 1760618"/>
              <a:gd name="connsiteX2" fmla="*/ 987161 w 12121146"/>
              <a:gd name="connsiteY2" fmla="*/ 1063775 h 1760618"/>
              <a:gd name="connsiteX3" fmla="*/ 1212845 w 12121146"/>
              <a:gd name="connsiteY3" fmla="*/ 1056951 h 1760618"/>
              <a:gd name="connsiteX4" fmla="*/ 1500769 w 12121146"/>
              <a:gd name="connsiteY4" fmla="*/ 1610768 h 1760618"/>
              <a:gd name="connsiteX5" fmla="*/ 4004796 w 12121146"/>
              <a:gd name="connsiteY5" fmla="*/ 1622799 h 1760618"/>
              <a:gd name="connsiteX6" fmla="*/ 4239022 w 12121146"/>
              <a:gd name="connsiteY6" fmla="*/ 1278415 h 1760618"/>
              <a:gd name="connsiteX7" fmla="*/ 4424183 w 12121146"/>
              <a:gd name="connsiteY7" fmla="*/ 1288365 h 1760618"/>
              <a:gd name="connsiteX8" fmla="*/ 4592053 w 12121146"/>
              <a:gd name="connsiteY8" fmla="*/ 1631602 h 1760618"/>
              <a:gd name="connsiteX9" fmla="*/ 6721745 w 12121146"/>
              <a:gd name="connsiteY9" fmla="*/ 1623582 h 1760618"/>
              <a:gd name="connsiteX10" fmla="*/ 7168304 w 12121146"/>
              <a:gd name="connsiteY10" fmla="*/ 305440 h 1760618"/>
              <a:gd name="connsiteX11" fmla="*/ 7665538 w 12121146"/>
              <a:gd name="connsiteY11" fmla="*/ 244000 h 1760618"/>
              <a:gd name="connsiteX12" fmla="*/ 8089089 w 12121146"/>
              <a:gd name="connsiteY12" fmla="*/ 1635301 h 1760618"/>
              <a:gd name="connsiteX13" fmla="*/ 10227447 w 12121146"/>
              <a:gd name="connsiteY13" fmla="*/ 1623572 h 1760618"/>
              <a:gd name="connsiteX14" fmla="*/ 10596196 w 12121146"/>
              <a:gd name="connsiteY14" fmla="*/ 326756 h 1760618"/>
              <a:gd name="connsiteX15" fmla="*/ 11081073 w 12121146"/>
              <a:gd name="connsiteY15" fmla="*/ 338855 h 1760618"/>
              <a:gd name="connsiteX16" fmla="*/ 11531776 w 12121146"/>
              <a:gd name="connsiteY16" fmla="*/ 1637592 h 1760618"/>
              <a:gd name="connsiteX17" fmla="*/ 12121146 w 12121146"/>
              <a:gd name="connsiteY17" fmla="*/ 1670900 h 1760618"/>
              <a:gd name="connsiteX0" fmla="*/ 0 w 12121146"/>
              <a:gd name="connsiteY0" fmla="*/ 1607227 h 1705336"/>
              <a:gd name="connsiteX1" fmla="*/ 653142 w 12121146"/>
              <a:gd name="connsiteY1" fmla="*/ 1591028 h 1705336"/>
              <a:gd name="connsiteX2" fmla="*/ 987161 w 12121146"/>
              <a:gd name="connsiteY2" fmla="*/ 1063775 h 1705336"/>
              <a:gd name="connsiteX3" fmla="*/ 1212845 w 12121146"/>
              <a:gd name="connsiteY3" fmla="*/ 1056951 h 1705336"/>
              <a:gd name="connsiteX4" fmla="*/ 1500769 w 12121146"/>
              <a:gd name="connsiteY4" fmla="*/ 1610768 h 1705336"/>
              <a:gd name="connsiteX5" fmla="*/ 4004796 w 12121146"/>
              <a:gd name="connsiteY5" fmla="*/ 1622799 h 1705336"/>
              <a:gd name="connsiteX6" fmla="*/ 4239022 w 12121146"/>
              <a:gd name="connsiteY6" fmla="*/ 1278415 h 1705336"/>
              <a:gd name="connsiteX7" fmla="*/ 4424183 w 12121146"/>
              <a:gd name="connsiteY7" fmla="*/ 1288365 h 1705336"/>
              <a:gd name="connsiteX8" fmla="*/ 4592053 w 12121146"/>
              <a:gd name="connsiteY8" fmla="*/ 1631602 h 1705336"/>
              <a:gd name="connsiteX9" fmla="*/ 6721745 w 12121146"/>
              <a:gd name="connsiteY9" fmla="*/ 1623582 h 1705336"/>
              <a:gd name="connsiteX10" fmla="*/ 7168304 w 12121146"/>
              <a:gd name="connsiteY10" fmla="*/ 305440 h 1705336"/>
              <a:gd name="connsiteX11" fmla="*/ 7665538 w 12121146"/>
              <a:gd name="connsiteY11" fmla="*/ 244000 h 1705336"/>
              <a:gd name="connsiteX12" fmla="*/ 8089089 w 12121146"/>
              <a:gd name="connsiteY12" fmla="*/ 1635301 h 1705336"/>
              <a:gd name="connsiteX13" fmla="*/ 10227447 w 12121146"/>
              <a:gd name="connsiteY13" fmla="*/ 1623572 h 1705336"/>
              <a:gd name="connsiteX14" fmla="*/ 10596196 w 12121146"/>
              <a:gd name="connsiteY14" fmla="*/ 326756 h 1705336"/>
              <a:gd name="connsiteX15" fmla="*/ 11081073 w 12121146"/>
              <a:gd name="connsiteY15" fmla="*/ 338855 h 1705336"/>
              <a:gd name="connsiteX16" fmla="*/ 11531776 w 12121146"/>
              <a:gd name="connsiteY16" fmla="*/ 1637592 h 1705336"/>
              <a:gd name="connsiteX17" fmla="*/ 12121146 w 12121146"/>
              <a:gd name="connsiteY17" fmla="*/ 1670900 h 1705336"/>
              <a:gd name="connsiteX0" fmla="*/ 0 w 12121146"/>
              <a:gd name="connsiteY0" fmla="*/ 1607227 h 1750447"/>
              <a:gd name="connsiteX1" fmla="*/ 653142 w 12121146"/>
              <a:gd name="connsiteY1" fmla="*/ 1591028 h 1750447"/>
              <a:gd name="connsiteX2" fmla="*/ 987161 w 12121146"/>
              <a:gd name="connsiteY2" fmla="*/ 1063775 h 1750447"/>
              <a:gd name="connsiteX3" fmla="*/ 1212845 w 12121146"/>
              <a:gd name="connsiteY3" fmla="*/ 1056951 h 1750447"/>
              <a:gd name="connsiteX4" fmla="*/ 1500769 w 12121146"/>
              <a:gd name="connsiteY4" fmla="*/ 1610768 h 1750447"/>
              <a:gd name="connsiteX5" fmla="*/ 4004796 w 12121146"/>
              <a:gd name="connsiteY5" fmla="*/ 1622799 h 1750447"/>
              <a:gd name="connsiteX6" fmla="*/ 4239022 w 12121146"/>
              <a:gd name="connsiteY6" fmla="*/ 1278415 h 1750447"/>
              <a:gd name="connsiteX7" fmla="*/ 4424183 w 12121146"/>
              <a:gd name="connsiteY7" fmla="*/ 1288365 h 1750447"/>
              <a:gd name="connsiteX8" fmla="*/ 4592053 w 12121146"/>
              <a:gd name="connsiteY8" fmla="*/ 1631602 h 1750447"/>
              <a:gd name="connsiteX9" fmla="*/ 6721745 w 12121146"/>
              <a:gd name="connsiteY9" fmla="*/ 1623582 h 1750447"/>
              <a:gd name="connsiteX10" fmla="*/ 7168304 w 12121146"/>
              <a:gd name="connsiteY10" fmla="*/ 305440 h 1750447"/>
              <a:gd name="connsiteX11" fmla="*/ 7665538 w 12121146"/>
              <a:gd name="connsiteY11" fmla="*/ 244000 h 1750447"/>
              <a:gd name="connsiteX12" fmla="*/ 8089089 w 12121146"/>
              <a:gd name="connsiteY12" fmla="*/ 1635301 h 1750447"/>
              <a:gd name="connsiteX13" fmla="*/ 10227447 w 12121146"/>
              <a:gd name="connsiteY13" fmla="*/ 1623572 h 1750447"/>
              <a:gd name="connsiteX14" fmla="*/ 10671158 w 12121146"/>
              <a:gd name="connsiteY14" fmla="*/ 326756 h 1750447"/>
              <a:gd name="connsiteX15" fmla="*/ 11081073 w 12121146"/>
              <a:gd name="connsiteY15" fmla="*/ 338855 h 1750447"/>
              <a:gd name="connsiteX16" fmla="*/ 11531776 w 12121146"/>
              <a:gd name="connsiteY16" fmla="*/ 1637592 h 1750447"/>
              <a:gd name="connsiteX17" fmla="*/ 12121146 w 12121146"/>
              <a:gd name="connsiteY17" fmla="*/ 1670900 h 1750447"/>
              <a:gd name="connsiteX0" fmla="*/ 0 w 12121146"/>
              <a:gd name="connsiteY0" fmla="*/ 1607227 h 1687094"/>
              <a:gd name="connsiteX1" fmla="*/ 653142 w 12121146"/>
              <a:gd name="connsiteY1" fmla="*/ 1591028 h 1687094"/>
              <a:gd name="connsiteX2" fmla="*/ 987161 w 12121146"/>
              <a:gd name="connsiteY2" fmla="*/ 1063775 h 1687094"/>
              <a:gd name="connsiteX3" fmla="*/ 1212845 w 12121146"/>
              <a:gd name="connsiteY3" fmla="*/ 1056951 h 1687094"/>
              <a:gd name="connsiteX4" fmla="*/ 1500769 w 12121146"/>
              <a:gd name="connsiteY4" fmla="*/ 1610768 h 1687094"/>
              <a:gd name="connsiteX5" fmla="*/ 4004796 w 12121146"/>
              <a:gd name="connsiteY5" fmla="*/ 1622799 h 1687094"/>
              <a:gd name="connsiteX6" fmla="*/ 4239022 w 12121146"/>
              <a:gd name="connsiteY6" fmla="*/ 1278415 h 1687094"/>
              <a:gd name="connsiteX7" fmla="*/ 4424183 w 12121146"/>
              <a:gd name="connsiteY7" fmla="*/ 1288365 h 1687094"/>
              <a:gd name="connsiteX8" fmla="*/ 4592053 w 12121146"/>
              <a:gd name="connsiteY8" fmla="*/ 1631602 h 1687094"/>
              <a:gd name="connsiteX9" fmla="*/ 6721745 w 12121146"/>
              <a:gd name="connsiteY9" fmla="*/ 1623582 h 1687094"/>
              <a:gd name="connsiteX10" fmla="*/ 7168304 w 12121146"/>
              <a:gd name="connsiteY10" fmla="*/ 305440 h 1687094"/>
              <a:gd name="connsiteX11" fmla="*/ 7665538 w 12121146"/>
              <a:gd name="connsiteY11" fmla="*/ 244000 h 1687094"/>
              <a:gd name="connsiteX12" fmla="*/ 8089089 w 12121146"/>
              <a:gd name="connsiteY12" fmla="*/ 1635301 h 1687094"/>
              <a:gd name="connsiteX13" fmla="*/ 10227447 w 12121146"/>
              <a:gd name="connsiteY13" fmla="*/ 1623572 h 1687094"/>
              <a:gd name="connsiteX14" fmla="*/ 10671158 w 12121146"/>
              <a:gd name="connsiteY14" fmla="*/ 326756 h 1687094"/>
              <a:gd name="connsiteX15" fmla="*/ 11081073 w 12121146"/>
              <a:gd name="connsiteY15" fmla="*/ 338855 h 1687094"/>
              <a:gd name="connsiteX16" fmla="*/ 11531776 w 12121146"/>
              <a:gd name="connsiteY16" fmla="*/ 1637592 h 1687094"/>
              <a:gd name="connsiteX17" fmla="*/ 12121146 w 12121146"/>
              <a:gd name="connsiteY17" fmla="*/ 1670900 h 1687094"/>
              <a:gd name="connsiteX0" fmla="*/ 0 w 12121146"/>
              <a:gd name="connsiteY0" fmla="*/ 1607227 h 1687094"/>
              <a:gd name="connsiteX1" fmla="*/ 653142 w 12121146"/>
              <a:gd name="connsiteY1" fmla="*/ 1591028 h 1687094"/>
              <a:gd name="connsiteX2" fmla="*/ 987161 w 12121146"/>
              <a:gd name="connsiteY2" fmla="*/ 1063775 h 1687094"/>
              <a:gd name="connsiteX3" fmla="*/ 1212845 w 12121146"/>
              <a:gd name="connsiteY3" fmla="*/ 1056951 h 1687094"/>
              <a:gd name="connsiteX4" fmla="*/ 1500769 w 12121146"/>
              <a:gd name="connsiteY4" fmla="*/ 1610768 h 1687094"/>
              <a:gd name="connsiteX5" fmla="*/ 4004796 w 12121146"/>
              <a:gd name="connsiteY5" fmla="*/ 1622799 h 1687094"/>
              <a:gd name="connsiteX6" fmla="*/ 4239022 w 12121146"/>
              <a:gd name="connsiteY6" fmla="*/ 1278415 h 1687094"/>
              <a:gd name="connsiteX7" fmla="*/ 4424183 w 12121146"/>
              <a:gd name="connsiteY7" fmla="*/ 1288365 h 1687094"/>
              <a:gd name="connsiteX8" fmla="*/ 4592053 w 12121146"/>
              <a:gd name="connsiteY8" fmla="*/ 1631602 h 1687094"/>
              <a:gd name="connsiteX9" fmla="*/ 6721745 w 12121146"/>
              <a:gd name="connsiteY9" fmla="*/ 1623582 h 1687094"/>
              <a:gd name="connsiteX10" fmla="*/ 7168304 w 12121146"/>
              <a:gd name="connsiteY10" fmla="*/ 305440 h 1687094"/>
              <a:gd name="connsiteX11" fmla="*/ 7665538 w 12121146"/>
              <a:gd name="connsiteY11" fmla="*/ 244000 h 1687094"/>
              <a:gd name="connsiteX12" fmla="*/ 8089089 w 12121146"/>
              <a:gd name="connsiteY12" fmla="*/ 1635301 h 1687094"/>
              <a:gd name="connsiteX13" fmla="*/ 10227447 w 12121146"/>
              <a:gd name="connsiteY13" fmla="*/ 1623572 h 1687094"/>
              <a:gd name="connsiteX14" fmla="*/ 10671158 w 12121146"/>
              <a:gd name="connsiteY14" fmla="*/ 326756 h 1687094"/>
              <a:gd name="connsiteX15" fmla="*/ 11081073 w 12121146"/>
              <a:gd name="connsiteY15" fmla="*/ 338855 h 1687094"/>
              <a:gd name="connsiteX16" fmla="*/ 11469308 w 12121146"/>
              <a:gd name="connsiteY16" fmla="*/ 1599754 h 1687094"/>
              <a:gd name="connsiteX17" fmla="*/ 12121146 w 12121146"/>
              <a:gd name="connsiteY17" fmla="*/ 1670900 h 1687094"/>
              <a:gd name="connsiteX0" fmla="*/ 0 w 12121146"/>
              <a:gd name="connsiteY0" fmla="*/ 1607227 h 1687094"/>
              <a:gd name="connsiteX1" fmla="*/ 653142 w 12121146"/>
              <a:gd name="connsiteY1" fmla="*/ 1591028 h 1687094"/>
              <a:gd name="connsiteX2" fmla="*/ 987161 w 12121146"/>
              <a:gd name="connsiteY2" fmla="*/ 1063775 h 1687094"/>
              <a:gd name="connsiteX3" fmla="*/ 1212845 w 12121146"/>
              <a:gd name="connsiteY3" fmla="*/ 1056951 h 1687094"/>
              <a:gd name="connsiteX4" fmla="*/ 1500769 w 12121146"/>
              <a:gd name="connsiteY4" fmla="*/ 1610768 h 1687094"/>
              <a:gd name="connsiteX5" fmla="*/ 4004796 w 12121146"/>
              <a:gd name="connsiteY5" fmla="*/ 1622799 h 1687094"/>
              <a:gd name="connsiteX6" fmla="*/ 4239022 w 12121146"/>
              <a:gd name="connsiteY6" fmla="*/ 1278415 h 1687094"/>
              <a:gd name="connsiteX7" fmla="*/ 4424183 w 12121146"/>
              <a:gd name="connsiteY7" fmla="*/ 1288365 h 1687094"/>
              <a:gd name="connsiteX8" fmla="*/ 4592053 w 12121146"/>
              <a:gd name="connsiteY8" fmla="*/ 1631602 h 1687094"/>
              <a:gd name="connsiteX9" fmla="*/ 6721745 w 12121146"/>
              <a:gd name="connsiteY9" fmla="*/ 1623582 h 1687094"/>
              <a:gd name="connsiteX10" fmla="*/ 7168304 w 12121146"/>
              <a:gd name="connsiteY10" fmla="*/ 305440 h 1687094"/>
              <a:gd name="connsiteX11" fmla="*/ 7665538 w 12121146"/>
              <a:gd name="connsiteY11" fmla="*/ 244000 h 1687094"/>
              <a:gd name="connsiteX12" fmla="*/ 8089089 w 12121146"/>
              <a:gd name="connsiteY12" fmla="*/ 1635301 h 1687094"/>
              <a:gd name="connsiteX13" fmla="*/ 10227447 w 12121146"/>
              <a:gd name="connsiteY13" fmla="*/ 1623572 h 1687094"/>
              <a:gd name="connsiteX14" fmla="*/ 10671158 w 12121146"/>
              <a:gd name="connsiteY14" fmla="*/ 326756 h 1687094"/>
              <a:gd name="connsiteX15" fmla="*/ 11081073 w 12121146"/>
              <a:gd name="connsiteY15" fmla="*/ 338855 h 1687094"/>
              <a:gd name="connsiteX16" fmla="*/ 11469308 w 12121146"/>
              <a:gd name="connsiteY16" fmla="*/ 1599754 h 1687094"/>
              <a:gd name="connsiteX17" fmla="*/ 12121146 w 12121146"/>
              <a:gd name="connsiteY17" fmla="*/ 1670900 h 1687094"/>
              <a:gd name="connsiteX0" fmla="*/ 0 w 12121146"/>
              <a:gd name="connsiteY0" fmla="*/ 1607227 h 1687094"/>
              <a:gd name="connsiteX1" fmla="*/ 653142 w 12121146"/>
              <a:gd name="connsiteY1" fmla="*/ 1591028 h 1687094"/>
              <a:gd name="connsiteX2" fmla="*/ 987161 w 12121146"/>
              <a:gd name="connsiteY2" fmla="*/ 1063775 h 1687094"/>
              <a:gd name="connsiteX3" fmla="*/ 1212845 w 12121146"/>
              <a:gd name="connsiteY3" fmla="*/ 1056951 h 1687094"/>
              <a:gd name="connsiteX4" fmla="*/ 1500769 w 12121146"/>
              <a:gd name="connsiteY4" fmla="*/ 1610768 h 1687094"/>
              <a:gd name="connsiteX5" fmla="*/ 4004796 w 12121146"/>
              <a:gd name="connsiteY5" fmla="*/ 1622799 h 1687094"/>
              <a:gd name="connsiteX6" fmla="*/ 4239022 w 12121146"/>
              <a:gd name="connsiteY6" fmla="*/ 1278415 h 1687094"/>
              <a:gd name="connsiteX7" fmla="*/ 4424183 w 12121146"/>
              <a:gd name="connsiteY7" fmla="*/ 1288365 h 1687094"/>
              <a:gd name="connsiteX8" fmla="*/ 4592053 w 12121146"/>
              <a:gd name="connsiteY8" fmla="*/ 1631602 h 1687094"/>
              <a:gd name="connsiteX9" fmla="*/ 6721745 w 12121146"/>
              <a:gd name="connsiteY9" fmla="*/ 1623582 h 1687094"/>
              <a:gd name="connsiteX10" fmla="*/ 7168304 w 12121146"/>
              <a:gd name="connsiteY10" fmla="*/ 305440 h 1687094"/>
              <a:gd name="connsiteX11" fmla="*/ 7665538 w 12121146"/>
              <a:gd name="connsiteY11" fmla="*/ 244000 h 1687094"/>
              <a:gd name="connsiteX12" fmla="*/ 8089089 w 12121146"/>
              <a:gd name="connsiteY12" fmla="*/ 1635301 h 1687094"/>
              <a:gd name="connsiteX13" fmla="*/ 10227447 w 12121146"/>
              <a:gd name="connsiteY13" fmla="*/ 1623572 h 1687094"/>
              <a:gd name="connsiteX14" fmla="*/ 10671158 w 12121146"/>
              <a:gd name="connsiteY14" fmla="*/ 326756 h 1687094"/>
              <a:gd name="connsiteX15" fmla="*/ 11081073 w 12121146"/>
              <a:gd name="connsiteY15" fmla="*/ 338855 h 1687094"/>
              <a:gd name="connsiteX16" fmla="*/ 11469308 w 12121146"/>
              <a:gd name="connsiteY16" fmla="*/ 1599754 h 1687094"/>
              <a:gd name="connsiteX17" fmla="*/ 12121146 w 12121146"/>
              <a:gd name="connsiteY17" fmla="*/ 1670900 h 1687094"/>
              <a:gd name="connsiteX0" fmla="*/ 0 w 12146134"/>
              <a:gd name="connsiteY0" fmla="*/ 1607227 h 1700972"/>
              <a:gd name="connsiteX1" fmla="*/ 653142 w 12146134"/>
              <a:gd name="connsiteY1" fmla="*/ 1591028 h 1700972"/>
              <a:gd name="connsiteX2" fmla="*/ 987161 w 12146134"/>
              <a:gd name="connsiteY2" fmla="*/ 1063775 h 1700972"/>
              <a:gd name="connsiteX3" fmla="*/ 1212845 w 12146134"/>
              <a:gd name="connsiteY3" fmla="*/ 1056951 h 1700972"/>
              <a:gd name="connsiteX4" fmla="*/ 1500769 w 12146134"/>
              <a:gd name="connsiteY4" fmla="*/ 1610768 h 1700972"/>
              <a:gd name="connsiteX5" fmla="*/ 4004796 w 12146134"/>
              <a:gd name="connsiteY5" fmla="*/ 1622799 h 1700972"/>
              <a:gd name="connsiteX6" fmla="*/ 4239022 w 12146134"/>
              <a:gd name="connsiteY6" fmla="*/ 1278415 h 1700972"/>
              <a:gd name="connsiteX7" fmla="*/ 4424183 w 12146134"/>
              <a:gd name="connsiteY7" fmla="*/ 1288365 h 1700972"/>
              <a:gd name="connsiteX8" fmla="*/ 4592053 w 12146134"/>
              <a:gd name="connsiteY8" fmla="*/ 1631602 h 1700972"/>
              <a:gd name="connsiteX9" fmla="*/ 6721745 w 12146134"/>
              <a:gd name="connsiteY9" fmla="*/ 1623582 h 1700972"/>
              <a:gd name="connsiteX10" fmla="*/ 7168304 w 12146134"/>
              <a:gd name="connsiteY10" fmla="*/ 305440 h 1700972"/>
              <a:gd name="connsiteX11" fmla="*/ 7665538 w 12146134"/>
              <a:gd name="connsiteY11" fmla="*/ 244000 h 1700972"/>
              <a:gd name="connsiteX12" fmla="*/ 8089089 w 12146134"/>
              <a:gd name="connsiteY12" fmla="*/ 1635301 h 1700972"/>
              <a:gd name="connsiteX13" fmla="*/ 10227447 w 12146134"/>
              <a:gd name="connsiteY13" fmla="*/ 1623572 h 1700972"/>
              <a:gd name="connsiteX14" fmla="*/ 10671158 w 12146134"/>
              <a:gd name="connsiteY14" fmla="*/ 326756 h 1700972"/>
              <a:gd name="connsiteX15" fmla="*/ 11081073 w 12146134"/>
              <a:gd name="connsiteY15" fmla="*/ 338855 h 1700972"/>
              <a:gd name="connsiteX16" fmla="*/ 11469308 w 12146134"/>
              <a:gd name="connsiteY16" fmla="*/ 1599754 h 1700972"/>
              <a:gd name="connsiteX17" fmla="*/ 12146134 w 12146134"/>
              <a:gd name="connsiteY17" fmla="*/ 1614142 h 1700972"/>
              <a:gd name="connsiteX0" fmla="*/ 0 w 12146134"/>
              <a:gd name="connsiteY0" fmla="*/ 1607227 h 1687094"/>
              <a:gd name="connsiteX1" fmla="*/ 653142 w 12146134"/>
              <a:gd name="connsiteY1" fmla="*/ 1591028 h 1687094"/>
              <a:gd name="connsiteX2" fmla="*/ 987161 w 12146134"/>
              <a:gd name="connsiteY2" fmla="*/ 1063775 h 1687094"/>
              <a:gd name="connsiteX3" fmla="*/ 1212845 w 12146134"/>
              <a:gd name="connsiteY3" fmla="*/ 1056951 h 1687094"/>
              <a:gd name="connsiteX4" fmla="*/ 1500769 w 12146134"/>
              <a:gd name="connsiteY4" fmla="*/ 1610768 h 1687094"/>
              <a:gd name="connsiteX5" fmla="*/ 4004796 w 12146134"/>
              <a:gd name="connsiteY5" fmla="*/ 1622799 h 1687094"/>
              <a:gd name="connsiteX6" fmla="*/ 4239022 w 12146134"/>
              <a:gd name="connsiteY6" fmla="*/ 1278415 h 1687094"/>
              <a:gd name="connsiteX7" fmla="*/ 4424183 w 12146134"/>
              <a:gd name="connsiteY7" fmla="*/ 1288365 h 1687094"/>
              <a:gd name="connsiteX8" fmla="*/ 4592053 w 12146134"/>
              <a:gd name="connsiteY8" fmla="*/ 1631602 h 1687094"/>
              <a:gd name="connsiteX9" fmla="*/ 6721745 w 12146134"/>
              <a:gd name="connsiteY9" fmla="*/ 1623582 h 1687094"/>
              <a:gd name="connsiteX10" fmla="*/ 7168304 w 12146134"/>
              <a:gd name="connsiteY10" fmla="*/ 305440 h 1687094"/>
              <a:gd name="connsiteX11" fmla="*/ 7665538 w 12146134"/>
              <a:gd name="connsiteY11" fmla="*/ 244000 h 1687094"/>
              <a:gd name="connsiteX12" fmla="*/ 8089089 w 12146134"/>
              <a:gd name="connsiteY12" fmla="*/ 1635301 h 1687094"/>
              <a:gd name="connsiteX13" fmla="*/ 10227447 w 12146134"/>
              <a:gd name="connsiteY13" fmla="*/ 1623572 h 1687094"/>
              <a:gd name="connsiteX14" fmla="*/ 10671158 w 12146134"/>
              <a:gd name="connsiteY14" fmla="*/ 326756 h 1687094"/>
              <a:gd name="connsiteX15" fmla="*/ 11081073 w 12146134"/>
              <a:gd name="connsiteY15" fmla="*/ 338855 h 1687094"/>
              <a:gd name="connsiteX16" fmla="*/ 11469308 w 12146134"/>
              <a:gd name="connsiteY16" fmla="*/ 1599754 h 1687094"/>
              <a:gd name="connsiteX17" fmla="*/ 12146134 w 12146134"/>
              <a:gd name="connsiteY17" fmla="*/ 1614142 h 1687094"/>
              <a:gd name="connsiteX0" fmla="*/ 0 w 12146134"/>
              <a:gd name="connsiteY0" fmla="*/ 1607227 h 1702368"/>
              <a:gd name="connsiteX1" fmla="*/ 653142 w 12146134"/>
              <a:gd name="connsiteY1" fmla="*/ 1591028 h 1702368"/>
              <a:gd name="connsiteX2" fmla="*/ 987161 w 12146134"/>
              <a:gd name="connsiteY2" fmla="*/ 1063775 h 1702368"/>
              <a:gd name="connsiteX3" fmla="*/ 1212845 w 12146134"/>
              <a:gd name="connsiteY3" fmla="*/ 1056951 h 1702368"/>
              <a:gd name="connsiteX4" fmla="*/ 1500769 w 12146134"/>
              <a:gd name="connsiteY4" fmla="*/ 1610768 h 1702368"/>
              <a:gd name="connsiteX5" fmla="*/ 4004796 w 12146134"/>
              <a:gd name="connsiteY5" fmla="*/ 1622799 h 1702368"/>
              <a:gd name="connsiteX6" fmla="*/ 4239022 w 12146134"/>
              <a:gd name="connsiteY6" fmla="*/ 1278415 h 1702368"/>
              <a:gd name="connsiteX7" fmla="*/ 4424183 w 12146134"/>
              <a:gd name="connsiteY7" fmla="*/ 1288365 h 1702368"/>
              <a:gd name="connsiteX8" fmla="*/ 4592053 w 12146134"/>
              <a:gd name="connsiteY8" fmla="*/ 1631602 h 1702368"/>
              <a:gd name="connsiteX9" fmla="*/ 6721745 w 12146134"/>
              <a:gd name="connsiteY9" fmla="*/ 1623582 h 1702368"/>
              <a:gd name="connsiteX10" fmla="*/ 7168304 w 12146134"/>
              <a:gd name="connsiteY10" fmla="*/ 305440 h 1702368"/>
              <a:gd name="connsiteX11" fmla="*/ 7665538 w 12146134"/>
              <a:gd name="connsiteY11" fmla="*/ 244000 h 1702368"/>
              <a:gd name="connsiteX12" fmla="*/ 8089089 w 12146134"/>
              <a:gd name="connsiteY12" fmla="*/ 1635301 h 1702368"/>
              <a:gd name="connsiteX13" fmla="*/ 10227447 w 12146134"/>
              <a:gd name="connsiteY13" fmla="*/ 1623572 h 1702368"/>
              <a:gd name="connsiteX14" fmla="*/ 10671158 w 12146134"/>
              <a:gd name="connsiteY14" fmla="*/ 326756 h 1702368"/>
              <a:gd name="connsiteX15" fmla="*/ 11106061 w 12146134"/>
              <a:gd name="connsiteY15" fmla="*/ 319935 h 1702368"/>
              <a:gd name="connsiteX16" fmla="*/ 11469308 w 12146134"/>
              <a:gd name="connsiteY16" fmla="*/ 1599754 h 1702368"/>
              <a:gd name="connsiteX17" fmla="*/ 12146134 w 12146134"/>
              <a:gd name="connsiteY17" fmla="*/ 1614142 h 1702368"/>
              <a:gd name="connsiteX0" fmla="*/ 0 w 12146134"/>
              <a:gd name="connsiteY0" fmla="*/ 1607227 h 1751771"/>
              <a:gd name="connsiteX1" fmla="*/ 653142 w 12146134"/>
              <a:gd name="connsiteY1" fmla="*/ 1591028 h 1751771"/>
              <a:gd name="connsiteX2" fmla="*/ 987161 w 12146134"/>
              <a:gd name="connsiteY2" fmla="*/ 1063775 h 1751771"/>
              <a:gd name="connsiteX3" fmla="*/ 1212845 w 12146134"/>
              <a:gd name="connsiteY3" fmla="*/ 1056951 h 1751771"/>
              <a:gd name="connsiteX4" fmla="*/ 1500769 w 12146134"/>
              <a:gd name="connsiteY4" fmla="*/ 1610768 h 1751771"/>
              <a:gd name="connsiteX5" fmla="*/ 4004796 w 12146134"/>
              <a:gd name="connsiteY5" fmla="*/ 1622799 h 1751771"/>
              <a:gd name="connsiteX6" fmla="*/ 4239022 w 12146134"/>
              <a:gd name="connsiteY6" fmla="*/ 1278415 h 1751771"/>
              <a:gd name="connsiteX7" fmla="*/ 4424183 w 12146134"/>
              <a:gd name="connsiteY7" fmla="*/ 1288365 h 1751771"/>
              <a:gd name="connsiteX8" fmla="*/ 4592053 w 12146134"/>
              <a:gd name="connsiteY8" fmla="*/ 1631602 h 1751771"/>
              <a:gd name="connsiteX9" fmla="*/ 6721745 w 12146134"/>
              <a:gd name="connsiteY9" fmla="*/ 1623582 h 1751771"/>
              <a:gd name="connsiteX10" fmla="*/ 7168304 w 12146134"/>
              <a:gd name="connsiteY10" fmla="*/ 305440 h 1751771"/>
              <a:gd name="connsiteX11" fmla="*/ 7665538 w 12146134"/>
              <a:gd name="connsiteY11" fmla="*/ 244000 h 1751771"/>
              <a:gd name="connsiteX12" fmla="*/ 8089089 w 12146134"/>
              <a:gd name="connsiteY12" fmla="*/ 1635301 h 1751771"/>
              <a:gd name="connsiteX13" fmla="*/ 10227447 w 12146134"/>
              <a:gd name="connsiteY13" fmla="*/ 1623572 h 1751771"/>
              <a:gd name="connsiteX14" fmla="*/ 10671158 w 12146134"/>
              <a:gd name="connsiteY14" fmla="*/ 307837 h 1751771"/>
              <a:gd name="connsiteX15" fmla="*/ 11106061 w 12146134"/>
              <a:gd name="connsiteY15" fmla="*/ 319935 h 1751771"/>
              <a:gd name="connsiteX16" fmla="*/ 11469308 w 12146134"/>
              <a:gd name="connsiteY16" fmla="*/ 1599754 h 1751771"/>
              <a:gd name="connsiteX17" fmla="*/ 12146134 w 12146134"/>
              <a:gd name="connsiteY17" fmla="*/ 1614142 h 1751771"/>
              <a:gd name="connsiteX0" fmla="*/ 0 w 12146134"/>
              <a:gd name="connsiteY0" fmla="*/ 1607227 h 1702367"/>
              <a:gd name="connsiteX1" fmla="*/ 653142 w 12146134"/>
              <a:gd name="connsiteY1" fmla="*/ 1591028 h 1702367"/>
              <a:gd name="connsiteX2" fmla="*/ 987161 w 12146134"/>
              <a:gd name="connsiteY2" fmla="*/ 1063775 h 1702367"/>
              <a:gd name="connsiteX3" fmla="*/ 1212845 w 12146134"/>
              <a:gd name="connsiteY3" fmla="*/ 1056951 h 1702367"/>
              <a:gd name="connsiteX4" fmla="*/ 1500769 w 12146134"/>
              <a:gd name="connsiteY4" fmla="*/ 1610768 h 1702367"/>
              <a:gd name="connsiteX5" fmla="*/ 4004796 w 12146134"/>
              <a:gd name="connsiteY5" fmla="*/ 1622799 h 1702367"/>
              <a:gd name="connsiteX6" fmla="*/ 4239022 w 12146134"/>
              <a:gd name="connsiteY6" fmla="*/ 1278415 h 1702367"/>
              <a:gd name="connsiteX7" fmla="*/ 4424183 w 12146134"/>
              <a:gd name="connsiteY7" fmla="*/ 1288365 h 1702367"/>
              <a:gd name="connsiteX8" fmla="*/ 4592053 w 12146134"/>
              <a:gd name="connsiteY8" fmla="*/ 1631602 h 1702367"/>
              <a:gd name="connsiteX9" fmla="*/ 6721745 w 12146134"/>
              <a:gd name="connsiteY9" fmla="*/ 1623582 h 1702367"/>
              <a:gd name="connsiteX10" fmla="*/ 7168304 w 12146134"/>
              <a:gd name="connsiteY10" fmla="*/ 305440 h 1702367"/>
              <a:gd name="connsiteX11" fmla="*/ 7665538 w 12146134"/>
              <a:gd name="connsiteY11" fmla="*/ 244000 h 1702367"/>
              <a:gd name="connsiteX12" fmla="*/ 8089089 w 12146134"/>
              <a:gd name="connsiteY12" fmla="*/ 1635301 h 1702367"/>
              <a:gd name="connsiteX13" fmla="*/ 10227447 w 12146134"/>
              <a:gd name="connsiteY13" fmla="*/ 1623572 h 1702367"/>
              <a:gd name="connsiteX14" fmla="*/ 10671158 w 12146134"/>
              <a:gd name="connsiteY14" fmla="*/ 307837 h 1702367"/>
              <a:gd name="connsiteX15" fmla="*/ 11106061 w 12146134"/>
              <a:gd name="connsiteY15" fmla="*/ 319935 h 1702367"/>
              <a:gd name="connsiteX16" fmla="*/ 11469308 w 12146134"/>
              <a:gd name="connsiteY16" fmla="*/ 1599754 h 1702367"/>
              <a:gd name="connsiteX17" fmla="*/ 12146134 w 12146134"/>
              <a:gd name="connsiteY17" fmla="*/ 1614142 h 1702367"/>
              <a:gd name="connsiteX0" fmla="*/ 0 w 12146134"/>
              <a:gd name="connsiteY0" fmla="*/ 1607227 h 1702367"/>
              <a:gd name="connsiteX1" fmla="*/ 653142 w 12146134"/>
              <a:gd name="connsiteY1" fmla="*/ 1591028 h 1702367"/>
              <a:gd name="connsiteX2" fmla="*/ 987161 w 12146134"/>
              <a:gd name="connsiteY2" fmla="*/ 1063775 h 1702367"/>
              <a:gd name="connsiteX3" fmla="*/ 1212845 w 12146134"/>
              <a:gd name="connsiteY3" fmla="*/ 1056951 h 1702367"/>
              <a:gd name="connsiteX4" fmla="*/ 1500769 w 12146134"/>
              <a:gd name="connsiteY4" fmla="*/ 1610768 h 1702367"/>
              <a:gd name="connsiteX5" fmla="*/ 4004796 w 12146134"/>
              <a:gd name="connsiteY5" fmla="*/ 1622799 h 1702367"/>
              <a:gd name="connsiteX6" fmla="*/ 4239022 w 12146134"/>
              <a:gd name="connsiteY6" fmla="*/ 1278415 h 1702367"/>
              <a:gd name="connsiteX7" fmla="*/ 4424183 w 12146134"/>
              <a:gd name="connsiteY7" fmla="*/ 1288365 h 1702367"/>
              <a:gd name="connsiteX8" fmla="*/ 4592053 w 12146134"/>
              <a:gd name="connsiteY8" fmla="*/ 1631602 h 1702367"/>
              <a:gd name="connsiteX9" fmla="*/ 6721745 w 12146134"/>
              <a:gd name="connsiteY9" fmla="*/ 1623582 h 1702367"/>
              <a:gd name="connsiteX10" fmla="*/ 7168304 w 12146134"/>
              <a:gd name="connsiteY10" fmla="*/ 305440 h 1702367"/>
              <a:gd name="connsiteX11" fmla="*/ 7665538 w 12146134"/>
              <a:gd name="connsiteY11" fmla="*/ 244000 h 1702367"/>
              <a:gd name="connsiteX12" fmla="*/ 8089089 w 12146134"/>
              <a:gd name="connsiteY12" fmla="*/ 1635301 h 1702367"/>
              <a:gd name="connsiteX13" fmla="*/ 10227447 w 12146134"/>
              <a:gd name="connsiteY13" fmla="*/ 1623572 h 1702367"/>
              <a:gd name="connsiteX14" fmla="*/ 10671158 w 12146134"/>
              <a:gd name="connsiteY14" fmla="*/ 307837 h 1702367"/>
              <a:gd name="connsiteX15" fmla="*/ 11106061 w 12146134"/>
              <a:gd name="connsiteY15" fmla="*/ 319935 h 1702367"/>
              <a:gd name="connsiteX16" fmla="*/ 11469308 w 12146134"/>
              <a:gd name="connsiteY16" fmla="*/ 1599754 h 1702367"/>
              <a:gd name="connsiteX17" fmla="*/ 12146134 w 12146134"/>
              <a:gd name="connsiteY17" fmla="*/ 1614142 h 1702367"/>
              <a:gd name="connsiteX0" fmla="*/ 0 w 12146134"/>
              <a:gd name="connsiteY0" fmla="*/ 1607227 h 1702367"/>
              <a:gd name="connsiteX1" fmla="*/ 653142 w 12146134"/>
              <a:gd name="connsiteY1" fmla="*/ 1591028 h 1702367"/>
              <a:gd name="connsiteX2" fmla="*/ 987161 w 12146134"/>
              <a:gd name="connsiteY2" fmla="*/ 1063775 h 1702367"/>
              <a:gd name="connsiteX3" fmla="*/ 1212845 w 12146134"/>
              <a:gd name="connsiteY3" fmla="*/ 1056951 h 1702367"/>
              <a:gd name="connsiteX4" fmla="*/ 1500769 w 12146134"/>
              <a:gd name="connsiteY4" fmla="*/ 1610768 h 1702367"/>
              <a:gd name="connsiteX5" fmla="*/ 4004796 w 12146134"/>
              <a:gd name="connsiteY5" fmla="*/ 1622799 h 1702367"/>
              <a:gd name="connsiteX6" fmla="*/ 4239022 w 12146134"/>
              <a:gd name="connsiteY6" fmla="*/ 1278415 h 1702367"/>
              <a:gd name="connsiteX7" fmla="*/ 4424183 w 12146134"/>
              <a:gd name="connsiteY7" fmla="*/ 1288365 h 1702367"/>
              <a:gd name="connsiteX8" fmla="*/ 4592053 w 12146134"/>
              <a:gd name="connsiteY8" fmla="*/ 1631602 h 1702367"/>
              <a:gd name="connsiteX9" fmla="*/ 6721745 w 12146134"/>
              <a:gd name="connsiteY9" fmla="*/ 1623582 h 1702367"/>
              <a:gd name="connsiteX10" fmla="*/ 7168304 w 12146134"/>
              <a:gd name="connsiteY10" fmla="*/ 305440 h 1702367"/>
              <a:gd name="connsiteX11" fmla="*/ 7665538 w 12146134"/>
              <a:gd name="connsiteY11" fmla="*/ 244000 h 1702367"/>
              <a:gd name="connsiteX12" fmla="*/ 8089089 w 12146134"/>
              <a:gd name="connsiteY12" fmla="*/ 1635301 h 1702367"/>
              <a:gd name="connsiteX13" fmla="*/ 10227447 w 12146134"/>
              <a:gd name="connsiteY13" fmla="*/ 1623572 h 1702367"/>
              <a:gd name="connsiteX14" fmla="*/ 10671158 w 12146134"/>
              <a:gd name="connsiteY14" fmla="*/ 307837 h 1702367"/>
              <a:gd name="connsiteX15" fmla="*/ 11106061 w 12146134"/>
              <a:gd name="connsiteY15" fmla="*/ 319935 h 1702367"/>
              <a:gd name="connsiteX16" fmla="*/ 11469308 w 12146134"/>
              <a:gd name="connsiteY16" fmla="*/ 1599754 h 1702367"/>
              <a:gd name="connsiteX17" fmla="*/ 12146134 w 12146134"/>
              <a:gd name="connsiteY17" fmla="*/ 1614142 h 1702367"/>
              <a:gd name="connsiteX0" fmla="*/ 0 w 12146134"/>
              <a:gd name="connsiteY0" fmla="*/ 1607227 h 1682938"/>
              <a:gd name="connsiteX1" fmla="*/ 653142 w 12146134"/>
              <a:gd name="connsiteY1" fmla="*/ 1591028 h 1682938"/>
              <a:gd name="connsiteX2" fmla="*/ 987161 w 12146134"/>
              <a:gd name="connsiteY2" fmla="*/ 1063775 h 1682938"/>
              <a:gd name="connsiteX3" fmla="*/ 1212845 w 12146134"/>
              <a:gd name="connsiteY3" fmla="*/ 1056951 h 1682938"/>
              <a:gd name="connsiteX4" fmla="*/ 1500769 w 12146134"/>
              <a:gd name="connsiteY4" fmla="*/ 1610768 h 1682938"/>
              <a:gd name="connsiteX5" fmla="*/ 4004796 w 12146134"/>
              <a:gd name="connsiteY5" fmla="*/ 1622799 h 1682938"/>
              <a:gd name="connsiteX6" fmla="*/ 4239022 w 12146134"/>
              <a:gd name="connsiteY6" fmla="*/ 1278415 h 1682938"/>
              <a:gd name="connsiteX7" fmla="*/ 4424183 w 12146134"/>
              <a:gd name="connsiteY7" fmla="*/ 1288365 h 1682938"/>
              <a:gd name="connsiteX8" fmla="*/ 4592053 w 12146134"/>
              <a:gd name="connsiteY8" fmla="*/ 1631602 h 1682938"/>
              <a:gd name="connsiteX9" fmla="*/ 6721745 w 12146134"/>
              <a:gd name="connsiteY9" fmla="*/ 1623582 h 1682938"/>
              <a:gd name="connsiteX10" fmla="*/ 7168304 w 12146134"/>
              <a:gd name="connsiteY10" fmla="*/ 305440 h 1682938"/>
              <a:gd name="connsiteX11" fmla="*/ 7665538 w 12146134"/>
              <a:gd name="connsiteY11" fmla="*/ 244000 h 1682938"/>
              <a:gd name="connsiteX12" fmla="*/ 8089089 w 12146134"/>
              <a:gd name="connsiteY12" fmla="*/ 1635301 h 1682938"/>
              <a:gd name="connsiteX13" fmla="*/ 10227447 w 12146134"/>
              <a:gd name="connsiteY13" fmla="*/ 1623572 h 1682938"/>
              <a:gd name="connsiteX14" fmla="*/ 10671158 w 12146134"/>
              <a:gd name="connsiteY14" fmla="*/ 307837 h 1682938"/>
              <a:gd name="connsiteX15" fmla="*/ 11106061 w 12146134"/>
              <a:gd name="connsiteY15" fmla="*/ 319935 h 1682938"/>
              <a:gd name="connsiteX16" fmla="*/ 11469308 w 12146134"/>
              <a:gd name="connsiteY16" fmla="*/ 1599754 h 1682938"/>
              <a:gd name="connsiteX17" fmla="*/ 12146134 w 12146134"/>
              <a:gd name="connsiteY17" fmla="*/ 1614142 h 1682938"/>
              <a:gd name="connsiteX0" fmla="*/ 0 w 13840835"/>
              <a:gd name="connsiteY0" fmla="*/ 1607227 h 1682938"/>
              <a:gd name="connsiteX1" fmla="*/ 653142 w 13840835"/>
              <a:gd name="connsiteY1" fmla="*/ 1591028 h 1682938"/>
              <a:gd name="connsiteX2" fmla="*/ 987161 w 13840835"/>
              <a:gd name="connsiteY2" fmla="*/ 1063775 h 1682938"/>
              <a:gd name="connsiteX3" fmla="*/ 1212845 w 13840835"/>
              <a:gd name="connsiteY3" fmla="*/ 1056951 h 1682938"/>
              <a:gd name="connsiteX4" fmla="*/ 1500769 w 13840835"/>
              <a:gd name="connsiteY4" fmla="*/ 1610768 h 1682938"/>
              <a:gd name="connsiteX5" fmla="*/ 4004796 w 13840835"/>
              <a:gd name="connsiteY5" fmla="*/ 1622799 h 1682938"/>
              <a:gd name="connsiteX6" fmla="*/ 4239022 w 13840835"/>
              <a:gd name="connsiteY6" fmla="*/ 1278415 h 1682938"/>
              <a:gd name="connsiteX7" fmla="*/ 4424183 w 13840835"/>
              <a:gd name="connsiteY7" fmla="*/ 1288365 h 1682938"/>
              <a:gd name="connsiteX8" fmla="*/ 4592053 w 13840835"/>
              <a:gd name="connsiteY8" fmla="*/ 1631602 h 1682938"/>
              <a:gd name="connsiteX9" fmla="*/ 6721745 w 13840835"/>
              <a:gd name="connsiteY9" fmla="*/ 1623582 h 1682938"/>
              <a:gd name="connsiteX10" fmla="*/ 7168304 w 13840835"/>
              <a:gd name="connsiteY10" fmla="*/ 305440 h 1682938"/>
              <a:gd name="connsiteX11" fmla="*/ 7665538 w 13840835"/>
              <a:gd name="connsiteY11" fmla="*/ 244000 h 1682938"/>
              <a:gd name="connsiteX12" fmla="*/ 8089089 w 13840835"/>
              <a:gd name="connsiteY12" fmla="*/ 1635301 h 1682938"/>
              <a:gd name="connsiteX13" fmla="*/ 10227447 w 13840835"/>
              <a:gd name="connsiteY13" fmla="*/ 1623572 h 1682938"/>
              <a:gd name="connsiteX14" fmla="*/ 10671158 w 13840835"/>
              <a:gd name="connsiteY14" fmla="*/ 307837 h 1682938"/>
              <a:gd name="connsiteX15" fmla="*/ 11106061 w 13840835"/>
              <a:gd name="connsiteY15" fmla="*/ 319935 h 1682938"/>
              <a:gd name="connsiteX16" fmla="*/ 11469308 w 13840835"/>
              <a:gd name="connsiteY16" fmla="*/ 1599754 h 1682938"/>
              <a:gd name="connsiteX17" fmla="*/ 13840835 w 13840835"/>
              <a:gd name="connsiteY17" fmla="*/ 1662144 h 1682938"/>
              <a:gd name="connsiteX0" fmla="*/ 0 w 15971796"/>
              <a:gd name="connsiteY0" fmla="*/ 1607227 h 1682938"/>
              <a:gd name="connsiteX1" fmla="*/ 653142 w 15971796"/>
              <a:gd name="connsiteY1" fmla="*/ 1591028 h 1682938"/>
              <a:gd name="connsiteX2" fmla="*/ 987161 w 15971796"/>
              <a:gd name="connsiteY2" fmla="*/ 1063775 h 1682938"/>
              <a:gd name="connsiteX3" fmla="*/ 1212845 w 15971796"/>
              <a:gd name="connsiteY3" fmla="*/ 1056951 h 1682938"/>
              <a:gd name="connsiteX4" fmla="*/ 1500769 w 15971796"/>
              <a:gd name="connsiteY4" fmla="*/ 1610768 h 1682938"/>
              <a:gd name="connsiteX5" fmla="*/ 4004796 w 15971796"/>
              <a:gd name="connsiteY5" fmla="*/ 1622799 h 1682938"/>
              <a:gd name="connsiteX6" fmla="*/ 4239022 w 15971796"/>
              <a:gd name="connsiteY6" fmla="*/ 1278415 h 1682938"/>
              <a:gd name="connsiteX7" fmla="*/ 4424183 w 15971796"/>
              <a:gd name="connsiteY7" fmla="*/ 1288365 h 1682938"/>
              <a:gd name="connsiteX8" fmla="*/ 4592053 w 15971796"/>
              <a:gd name="connsiteY8" fmla="*/ 1631602 h 1682938"/>
              <a:gd name="connsiteX9" fmla="*/ 6721745 w 15971796"/>
              <a:gd name="connsiteY9" fmla="*/ 1623582 h 1682938"/>
              <a:gd name="connsiteX10" fmla="*/ 7168304 w 15971796"/>
              <a:gd name="connsiteY10" fmla="*/ 305440 h 1682938"/>
              <a:gd name="connsiteX11" fmla="*/ 7665538 w 15971796"/>
              <a:gd name="connsiteY11" fmla="*/ 244000 h 1682938"/>
              <a:gd name="connsiteX12" fmla="*/ 8089089 w 15971796"/>
              <a:gd name="connsiteY12" fmla="*/ 1635301 h 1682938"/>
              <a:gd name="connsiteX13" fmla="*/ 10227447 w 15971796"/>
              <a:gd name="connsiteY13" fmla="*/ 1623572 h 1682938"/>
              <a:gd name="connsiteX14" fmla="*/ 10671158 w 15971796"/>
              <a:gd name="connsiteY14" fmla="*/ 307837 h 1682938"/>
              <a:gd name="connsiteX15" fmla="*/ 11106061 w 15971796"/>
              <a:gd name="connsiteY15" fmla="*/ 319935 h 1682938"/>
              <a:gd name="connsiteX16" fmla="*/ 11469308 w 15971796"/>
              <a:gd name="connsiteY16" fmla="*/ 1599754 h 1682938"/>
              <a:gd name="connsiteX17" fmla="*/ 15971796 w 15971796"/>
              <a:gd name="connsiteY17" fmla="*/ 1662144 h 1682938"/>
              <a:gd name="connsiteX0" fmla="*/ 0 w 15971796"/>
              <a:gd name="connsiteY0" fmla="*/ 1607227 h 1726408"/>
              <a:gd name="connsiteX1" fmla="*/ 653142 w 15971796"/>
              <a:gd name="connsiteY1" fmla="*/ 1591028 h 1726408"/>
              <a:gd name="connsiteX2" fmla="*/ 987161 w 15971796"/>
              <a:gd name="connsiteY2" fmla="*/ 1063775 h 1726408"/>
              <a:gd name="connsiteX3" fmla="*/ 1212845 w 15971796"/>
              <a:gd name="connsiteY3" fmla="*/ 1056951 h 1726408"/>
              <a:gd name="connsiteX4" fmla="*/ 1500769 w 15971796"/>
              <a:gd name="connsiteY4" fmla="*/ 1610768 h 1726408"/>
              <a:gd name="connsiteX5" fmla="*/ 4004796 w 15971796"/>
              <a:gd name="connsiteY5" fmla="*/ 1622799 h 1726408"/>
              <a:gd name="connsiteX6" fmla="*/ 4239022 w 15971796"/>
              <a:gd name="connsiteY6" fmla="*/ 1278415 h 1726408"/>
              <a:gd name="connsiteX7" fmla="*/ 4424183 w 15971796"/>
              <a:gd name="connsiteY7" fmla="*/ 1288365 h 1726408"/>
              <a:gd name="connsiteX8" fmla="*/ 4592053 w 15971796"/>
              <a:gd name="connsiteY8" fmla="*/ 1631602 h 1726408"/>
              <a:gd name="connsiteX9" fmla="*/ 6721745 w 15971796"/>
              <a:gd name="connsiteY9" fmla="*/ 1623582 h 1726408"/>
              <a:gd name="connsiteX10" fmla="*/ 7168304 w 15971796"/>
              <a:gd name="connsiteY10" fmla="*/ 305440 h 1726408"/>
              <a:gd name="connsiteX11" fmla="*/ 7665538 w 15971796"/>
              <a:gd name="connsiteY11" fmla="*/ 244000 h 1726408"/>
              <a:gd name="connsiteX12" fmla="*/ 8089089 w 15971796"/>
              <a:gd name="connsiteY12" fmla="*/ 1635301 h 1726408"/>
              <a:gd name="connsiteX13" fmla="*/ 10227447 w 15971796"/>
              <a:gd name="connsiteY13" fmla="*/ 1623572 h 1726408"/>
              <a:gd name="connsiteX14" fmla="*/ 10671158 w 15971796"/>
              <a:gd name="connsiteY14" fmla="*/ 307837 h 1726408"/>
              <a:gd name="connsiteX15" fmla="*/ 11106061 w 15971796"/>
              <a:gd name="connsiteY15" fmla="*/ 319935 h 1726408"/>
              <a:gd name="connsiteX16" fmla="*/ 11469308 w 15971796"/>
              <a:gd name="connsiteY16" fmla="*/ 1599754 h 1726408"/>
              <a:gd name="connsiteX17" fmla="*/ 14005083 w 15971796"/>
              <a:gd name="connsiteY17" fmla="*/ 1686801 h 1726408"/>
              <a:gd name="connsiteX18" fmla="*/ 15971796 w 15971796"/>
              <a:gd name="connsiteY18" fmla="*/ 1662144 h 1726408"/>
              <a:gd name="connsiteX0" fmla="*/ 0 w 15971796"/>
              <a:gd name="connsiteY0" fmla="*/ 1607227 h 1726372"/>
              <a:gd name="connsiteX1" fmla="*/ 653142 w 15971796"/>
              <a:gd name="connsiteY1" fmla="*/ 1591028 h 1726372"/>
              <a:gd name="connsiteX2" fmla="*/ 987161 w 15971796"/>
              <a:gd name="connsiteY2" fmla="*/ 1063775 h 1726372"/>
              <a:gd name="connsiteX3" fmla="*/ 1212845 w 15971796"/>
              <a:gd name="connsiteY3" fmla="*/ 1056951 h 1726372"/>
              <a:gd name="connsiteX4" fmla="*/ 1500769 w 15971796"/>
              <a:gd name="connsiteY4" fmla="*/ 1610768 h 1726372"/>
              <a:gd name="connsiteX5" fmla="*/ 4004796 w 15971796"/>
              <a:gd name="connsiteY5" fmla="*/ 1622799 h 1726372"/>
              <a:gd name="connsiteX6" fmla="*/ 4239022 w 15971796"/>
              <a:gd name="connsiteY6" fmla="*/ 1278415 h 1726372"/>
              <a:gd name="connsiteX7" fmla="*/ 4424183 w 15971796"/>
              <a:gd name="connsiteY7" fmla="*/ 1288365 h 1726372"/>
              <a:gd name="connsiteX8" fmla="*/ 4592053 w 15971796"/>
              <a:gd name="connsiteY8" fmla="*/ 1631602 h 1726372"/>
              <a:gd name="connsiteX9" fmla="*/ 6721745 w 15971796"/>
              <a:gd name="connsiteY9" fmla="*/ 1623582 h 1726372"/>
              <a:gd name="connsiteX10" fmla="*/ 7168304 w 15971796"/>
              <a:gd name="connsiteY10" fmla="*/ 305440 h 1726372"/>
              <a:gd name="connsiteX11" fmla="*/ 7665538 w 15971796"/>
              <a:gd name="connsiteY11" fmla="*/ 244000 h 1726372"/>
              <a:gd name="connsiteX12" fmla="*/ 8089089 w 15971796"/>
              <a:gd name="connsiteY12" fmla="*/ 1635301 h 1726372"/>
              <a:gd name="connsiteX13" fmla="*/ 10227447 w 15971796"/>
              <a:gd name="connsiteY13" fmla="*/ 1623572 h 1726372"/>
              <a:gd name="connsiteX14" fmla="*/ 10671158 w 15971796"/>
              <a:gd name="connsiteY14" fmla="*/ 307837 h 1726372"/>
              <a:gd name="connsiteX15" fmla="*/ 11106061 w 15971796"/>
              <a:gd name="connsiteY15" fmla="*/ 319935 h 1726372"/>
              <a:gd name="connsiteX16" fmla="*/ 11469308 w 15971796"/>
              <a:gd name="connsiteY16" fmla="*/ 1599754 h 1726372"/>
              <a:gd name="connsiteX17" fmla="*/ 14005083 w 15971796"/>
              <a:gd name="connsiteY17" fmla="*/ 1686801 h 1726372"/>
              <a:gd name="connsiteX18" fmla="*/ 15229966 w 15971796"/>
              <a:gd name="connsiteY18" fmla="*/ 1662800 h 1726372"/>
              <a:gd name="connsiteX19" fmla="*/ 15971796 w 15971796"/>
              <a:gd name="connsiteY19" fmla="*/ 1662144 h 1726372"/>
              <a:gd name="connsiteX0" fmla="*/ 0 w 15971796"/>
              <a:gd name="connsiteY0" fmla="*/ 1607227 h 1726372"/>
              <a:gd name="connsiteX1" fmla="*/ 653142 w 15971796"/>
              <a:gd name="connsiteY1" fmla="*/ 1591028 h 1726372"/>
              <a:gd name="connsiteX2" fmla="*/ 987161 w 15971796"/>
              <a:gd name="connsiteY2" fmla="*/ 1063775 h 1726372"/>
              <a:gd name="connsiteX3" fmla="*/ 1212845 w 15971796"/>
              <a:gd name="connsiteY3" fmla="*/ 1056951 h 1726372"/>
              <a:gd name="connsiteX4" fmla="*/ 1500769 w 15971796"/>
              <a:gd name="connsiteY4" fmla="*/ 1610768 h 1726372"/>
              <a:gd name="connsiteX5" fmla="*/ 4004796 w 15971796"/>
              <a:gd name="connsiteY5" fmla="*/ 1622799 h 1726372"/>
              <a:gd name="connsiteX6" fmla="*/ 4239022 w 15971796"/>
              <a:gd name="connsiteY6" fmla="*/ 1278415 h 1726372"/>
              <a:gd name="connsiteX7" fmla="*/ 4424183 w 15971796"/>
              <a:gd name="connsiteY7" fmla="*/ 1288365 h 1726372"/>
              <a:gd name="connsiteX8" fmla="*/ 4592053 w 15971796"/>
              <a:gd name="connsiteY8" fmla="*/ 1631602 h 1726372"/>
              <a:gd name="connsiteX9" fmla="*/ 6721745 w 15971796"/>
              <a:gd name="connsiteY9" fmla="*/ 1623582 h 1726372"/>
              <a:gd name="connsiteX10" fmla="*/ 7168304 w 15971796"/>
              <a:gd name="connsiteY10" fmla="*/ 305440 h 1726372"/>
              <a:gd name="connsiteX11" fmla="*/ 7665538 w 15971796"/>
              <a:gd name="connsiteY11" fmla="*/ 244000 h 1726372"/>
              <a:gd name="connsiteX12" fmla="*/ 8089089 w 15971796"/>
              <a:gd name="connsiteY12" fmla="*/ 1635301 h 1726372"/>
              <a:gd name="connsiteX13" fmla="*/ 10227447 w 15971796"/>
              <a:gd name="connsiteY13" fmla="*/ 1623572 h 1726372"/>
              <a:gd name="connsiteX14" fmla="*/ 10671158 w 15971796"/>
              <a:gd name="connsiteY14" fmla="*/ 307837 h 1726372"/>
              <a:gd name="connsiteX15" fmla="*/ 11106061 w 15971796"/>
              <a:gd name="connsiteY15" fmla="*/ 319935 h 1726372"/>
              <a:gd name="connsiteX16" fmla="*/ 11469308 w 15971796"/>
              <a:gd name="connsiteY16" fmla="*/ 1599754 h 1726372"/>
              <a:gd name="connsiteX17" fmla="*/ 14005083 w 15971796"/>
              <a:gd name="connsiteY17" fmla="*/ 1686801 h 1726372"/>
              <a:gd name="connsiteX18" fmla="*/ 15263524 w 15971796"/>
              <a:gd name="connsiteY18" fmla="*/ 54752 h 1726372"/>
              <a:gd name="connsiteX19" fmla="*/ 15971796 w 15971796"/>
              <a:gd name="connsiteY19" fmla="*/ 1662144 h 1726372"/>
              <a:gd name="connsiteX0" fmla="*/ 0 w 15971796"/>
              <a:gd name="connsiteY0" fmla="*/ 1607227 h 1726372"/>
              <a:gd name="connsiteX1" fmla="*/ 653142 w 15971796"/>
              <a:gd name="connsiteY1" fmla="*/ 1591028 h 1726372"/>
              <a:gd name="connsiteX2" fmla="*/ 987161 w 15971796"/>
              <a:gd name="connsiteY2" fmla="*/ 1063775 h 1726372"/>
              <a:gd name="connsiteX3" fmla="*/ 1212845 w 15971796"/>
              <a:gd name="connsiteY3" fmla="*/ 1056951 h 1726372"/>
              <a:gd name="connsiteX4" fmla="*/ 1500769 w 15971796"/>
              <a:gd name="connsiteY4" fmla="*/ 1610768 h 1726372"/>
              <a:gd name="connsiteX5" fmla="*/ 4004796 w 15971796"/>
              <a:gd name="connsiteY5" fmla="*/ 1622799 h 1726372"/>
              <a:gd name="connsiteX6" fmla="*/ 4239022 w 15971796"/>
              <a:gd name="connsiteY6" fmla="*/ 1278415 h 1726372"/>
              <a:gd name="connsiteX7" fmla="*/ 4424183 w 15971796"/>
              <a:gd name="connsiteY7" fmla="*/ 1288365 h 1726372"/>
              <a:gd name="connsiteX8" fmla="*/ 4592053 w 15971796"/>
              <a:gd name="connsiteY8" fmla="*/ 1631602 h 1726372"/>
              <a:gd name="connsiteX9" fmla="*/ 6721745 w 15971796"/>
              <a:gd name="connsiteY9" fmla="*/ 1623582 h 1726372"/>
              <a:gd name="connsiteX10" fmla="*/ 7168304 w 15971796"/>
              <a:gd name="connsiteY10" fmla="*/ 305440 h 1726372"/>
              <a:gd name="connsiteX11" fmla="*/ 7665538 w 15971796"/>
              <a:gd name="connsiteY11" fmla="*/ 244000 h 1726372"/>
              <a:gd name="connsiteX12" fmla="*/ 8089089 w 15971796"/>
              <a:gd name="connsiteY12" fmla="*/ 1635301 h 1726372"/>
              <a:gd name="connsiteX13" fmla="*/ 10227447 w 15971796"/>
              <a:gd name="connsiteY13" fmla="*/ 1623572 h 1726372"/>
              <a:gd name="connsiteX14" fmla="*/ 10671158 w 15971796"/>
              <a:gd name="connsiteY14" fmla="*/ 307837 h 1726372"/>
              <a:gd name="connsiteX15" fmla="*/ 11106061 w 15971796"/>
              <a:gd name="connsiteY15" fmla="*/ 319935 h 1726372"/>
              <a:gd name="connsiteX16" fmla="*/ 11469308 w 15971796"/>
              <a:gd name="connsiteY16" fmla="*/ 1599754 h 1726372"/>
              <a:gd name="connsiteX17" fmla="*/ 14005083 w 15971796"/>
              <a:gd name="connsiteY17" fmla="*/ 1686801 h 1726372"/>
              <a:gd name="connsiteX18" fmla="*/ 15263524 w 15971796"/>
              <a:gd name="connsiteY18" fmla="*/ 54752 h 1726372"/>
              <a:gd name="connsiteX19" fmla="*/ 15971796 w 15971796"/>
              <a:gd name="connsiteY19" fmla="*/ 1662144 h 1726372"/>
              <a:gd name="connsiteX0" fmla="*/ 0 w 15971796"/>
              <a:gd name="connsiteY0" fmla="*/ 1607227 h 1726372"/>
              <a:gd name="connsiteX1" fmla="*/ 653142 w 15971796"/>
              <a:gd name="connsiteY1" fmla="*/ 1591028 h 1726372"/>
              <a:gd name="connsiteX2" fmla="*/ 987161 w 15971796"/>
              <a:gd name="connsiteY2" fmla="*/ 1063775 h 1726372"/>
              <a:gd name="connsiteX3" fmla="*/ 1212845 w 15971796"/>
              <a:gd name="connsiteY3" fmla="*/ 1056951 h 1726372"/>
              <a:gd name="connsiteX4" fmla="*/ 1500769 w 15971796"/>
              <a:gd name="connsiteY4" fmla="*/ 1610768 h 1726372"/>
              <a:gd name="connsiteX5" fmla="*/ 4004796 w 15971796"/>
              <a:gd name="connsiteY5" fmla="*/ 1622799 h 1726372"/>
              <a:gd name="connsiteX6" fmla="*/ 4239022 w 15971796"/>
              <a:gd name="connsiteY6" fmla="*/ 1278415 h 1726372"/>
              <a:gd name="connsiteX7" fmla="*/ 4424183 w 15971796"/>
              <a:gd name="connsiteY7" fmla="*/ 1288365 h 1726372"/>
              <a:gd name="connsiteX8" fmla="*/ 4592053 w 15971796"/>
              <a:gd name="connsiteY8" fmla="*/ 1631602 h 1726372"/>
              <a:gd name="connsiteX9" fmla="*/ 6721745 w 15971796"/>
              <a:gd name="connsiteY9" fmla="*/ 1623582 h 1726372"/>
              <a:gd name="connsiteX10" fmla="*/ 7168304 w 15971796"/>
              <a:gd name="connsiteY10" fmla="*/ 305440 h 1726372"/>
              <a:gd name="connsiteX11" fmla="*/ 7665538 w 15971796"/>
              <a:gd name="connsiteY11" fmla="*/ 244000 h 1726372"/>
              <a:gd name="connsiteX12" fmla="*/ 8089089 w 15971796"/>
              <a:gd name="connsiteY12" fmla="*/ 1635301 h 1726372"/>
              <a:gd name="connsiteX13" fmla="*/ 10227447 w 15971796"/>
              <a:gd name="connsiteY13" fmla="*/ 1623572 h 1726372"/>
              <a:gd name="connsiteX14" fmla="*/ 10671158 w 15971796"/>
              <a:gd name="connsiteY14" fmla="*/ 307837 h 1726372"/>
              <a:gd name="connsiteX15" fmla="*/ 11106061 w 15971796"/>
              <a:gd name="connsiteY15" fmla="*/ 319935 h 1726372"/>
              <a:gd name="connsiteX16" fmla="*/ 11469308 w 15971796"/>
              <a:gd name="connsiteY16" fmla="*/ 1599754 h 1726372"/>
              <a:gd name="connsiteX17" fmla="*/ 14005083 w 15971796"/>
              <a:gd name="connsiteY17" fmla="*/ 1686801 h 1726372"/>
              <a:gd name="connsiteX18" fmla="*/ 15263524 w 15971796"/>
              <a:gd name="connsiteY18" fmla="*/ 54752 h 1726372"/>
              <a:gd name="connsiteX19" fmla="*/ 15971796 w 15971796"/>
              <a:gd name="connsiteY19" fmla="*/ 1662144 h 1726372"/>
              <a:gd name="connsiteX0" fmla="*/ 0 w 15971796"/>
              <a:gd name="connsiteY0" fmla="*/ 1608882 h 1803838"/>
              <a:gd name="connsiteX1" fmla="*/ 653142 w 15971796"/>
              <a:gd name="connsiteY1" fmla="*/ 1592683 h 1803838"/>
              <a:gd name="connsiteX2" fmla="*/ 987161 w 15971796"/>
              <a:gd name="connsiteY2" fmla="*/ 1065430 h 1803838"/>
              <a:gd name="connsiteX3" fmla="*/ 1212845 w 15971796"/>
              <a:gd name="connsiteY3" fmla="*/ 1058606 h 1803838"/>
              <a:gd name="connsiteX4" fmla="*/ 1500769 w 15971796"/>
              <a:gd name="connsiteY4" fmla="*/ 1612423 h 1803838"/>
              <a:gd name="connsiteX5" fmla="*/ 4004796 w 15971796"/>
              <a:gd name="connsiteY5" fmla="*/ 1624454 h 1803838"/>
              <a:gd name="connsiteX6" fmla="*/ 4239022 w 15971796"/>
              <a:gd name="connsiteY6" fmla="*/ 1280070 h 1803838"/>
              <a:gd name="connsiteX7" fmla="*/ 4424183 w 15971796"/>
              <a:gd name="connsiteY7" fmla="*/ 1290020 h 1803838"/>
              <a:gd name="connsiteX8" fmla="*/ 4592053 w 15971796"/>
              <a:gd name="connsiteY8" fmla="*/ 1633257 h 1803838"/>
              <a:gd name="connsiteX9" fmla="*/ 6721745 w 15971796"/>
              <a:gd name="connsiteY9" fmla="*/ 1625237 h 1803838"/>
              <a:gd name="connsiteX10" fmla="*/ 7168304 w 15971796"/>
              <a:gd name="connsiteY10" fmla="*/ 307095 h 1803838"/>
              <a:gd name="connsiteX11" fmla="*/ 7665538 w 15971796"/>
              <a:gd name="connsiteY11" fmla="*/ 245655 h 1803838"/>
              <a:gd name="connsiteX12" fmla="*/ 8089089 w 15971796"/>
              <a:gd name="connsiteY12" fmla="*/ 1636956 h 1803838"/>
              <a:gd name="connsiteX13" fmla="*/ 10227447 w 15971796"/>
              <a:gd name="connsiteY13" fmla="*/ 1625227 h 1803838"/>
              <a:gd name="connsiteX14" fmla="*/ 10671158 w 15971796"/>
              <a:gd name="connsiteY14" fmla="*/ 309492 h 1803838"/>
              <a:gd name="connsiteX15" fmla="*/ 11106061 w 15971796"/>
              <a:gd name="connsiteY15" fmla="*/ 321590 h 1803838"/>
              <a:gd name="connsiteX16" fmla="*/ 11469308 w 15971796"/>
              <a:gd name="connsiteY16" fmla="*/ 1601409 h 1803838"/>
              <a:gd name="connsiteX17" fmla="*/ 14005083 w 15971796"/>
              <a:gd name="connsiteY17" fmla="*/ 1688456 h 1803838"/>
              <a:gd name="connsiteX18" fmla="*/ 14709810 w 15971796"/>
              <a:gd name="connsiteY18" fmla="*/ 488422 h 1803838"/>
              <a:gd name="connsiteX19" fmla="*/ 15263524 w 15971796"/>
              <a:gd name="connsiteY19" fmla="*/ 56407 h 1803838"/>
              <a:gd name="connsiteX20" fmla="*/ 15971796 w 15971796"/>
              <a:gd name="connsiteY20" fmla="*/ 1663799 h 1803838"/>
              <a:gd name="connsiteX0" fmla="*/ 0 w 15971796"/>
              <a:gd name="connsiteY0" fmla="*/ 1638450 h 1833406"/>
              <a:gd name="connsiteX1" fmla="*/ 653142 w 15971796"/>
              <a:gd name="connsiteY1" fmla="*/ 1622251 h 1833406"/>
              <a:gd name="connsiteX2" fmla="*/ 987161 w 15971796"/>
              <a:gd name="connsiteY2" fmla="*/ 1094998 h 1833406"/>
              <a:gd name="connsiteX3" fmla="*/ 1212845 w 15971796"/>
              <a:gd name="connsiteY3" fmla="*/ 1088174 h 1833406"/>
              <a:gd name="connsiteX4" fmla="*/ 1500769 w 15971796"/>
              <a:gd name="connsiteY4" fmla="*/ 1641991 h 1833406"/>
              <a:gd name="connsiteX5" fmla="*/ 4004796 w 15971796"/>
              <a:gd name="connsiteY5" fmla="*/ 1654022 h 1833406"/>
              <a:gd name="connsiteX6" fmla="*/ 4239022 w 15971796"/>
              <a:gd name="connsiteY6" fmla="*/ 1309638 h 1833406"/>
              <a:gd name="connsiteX7" fmla="*/ 4424183 w 15971796"/>
              <a:gd name="connsiteY7" fmla="*/ 1319588 h 1833406"/>
              <a:gd name="connsiteX8" fmla="*/ 4592053 w 15971796"/>
              <a:gd name="connsiteY8" fmla="*/ 1662825 h 1833406"/>
              <a:gd name="connsiteX9" fmla="*/ 6721745 w 15971796"/>
              <a:gd name="connsiteY9" fmla="*/ 1654805 h 1833406"/>
              <a:gd name="connsiteX10" fmla="*/ 7168304 w 15971796"/>
              <a:gd name="connsiteY10" fmla="*/ 336663 h 1833406"/>
              <a:gd name="connsiteX11" fmla="*/ 7665538 w 15971796"/>
              <a:gd name="connsiteY11" fmla="*/ 275223 h 1833406"/>
              <a:gd name="connsiteX12" fmla="*/ 8089089 w 15971796"/>
              <a:gd name="connsiteY12" fmla="*/ 1666524 h 1833406"/>
              <a:gd name="connsiteX13" fmla="*/ 10227447 w 15971796"/>
              <a:gd name="connsiteY13" fmla="*/ 1654795 h 1833406"/>
              <a:gd name="connsiteX14" fmla="*/ 10671158 w 15971796"/>
              <a:gd name="connsiteY14" fmla="*/ 339060 h 1833406"/>
              <a:gd name="connsiteX15" fmla="*/ 11106061 w 15971796"/>
              <a:gd name="connsiteY15" fmla="*/ 351158 h 1833406"/>
              <a:gd name="connsiteX16" fmla="*/ 11469308 w 15971796"/>
              <a:gd name="connsiteY16" fmla="*/ 1630977 h 1833406"/>
              <a:gd name="connsiteX17" fmla="*/ 14005083 w 15971796"/>
              <a:gd name="connsiteY17" fmla="*/ 1718024 h 1833406"/>
              <a:gd name="connsiteX18" fmla="*/ 14709810 w 15971796"/>
              <a:gd name="connsiteY18" fmla="*/ 325985 h 1833406"/>
              <a:gd name="connsiteX19" fmla="*/ 15263524 w 15971796"/>
              <a:gd name="connsiteY19" fmla="*/ 85975 h 1833406"/>
              <a:gd name="connsiteX20" fmla="*/ 15971796 w 15971796"/>
              <a:gd name="connsiteY20" fmla="*/ 1693367 h 1833406"/>
              <a:gd name="connsiteX0" fmla="*/ 0 w 15971796"/>
              <a:gd name="connsiteY0" fmla="*/ 1607226 h 1802182"/>
              <a:gd name="connsiteX1" fmla="*/ 653142 w 15971796"/>
              <a:gd name="connsiteY1" fmla="*/ 1591027 h 1802182"/>
              <a:gd name="connsiteX2" fmla="*/ 987161 w 15971796"/>
              <a:gd name="connsiteY2" fmla="*/ 1063774 h 1802182"/>
              <a:gd name="connsiteX3" fmla="*/ 1212845 w 15971796"/>
              <a:gd name="connsiteY3" fmla="*/ 1056950 h 1802182"/>
              <a:gd name="connsiteX4" fmla="*/ 1500769 w 15971796"/>
              <a:gd name="connsiteY4" fmla="*/ 1610767 h 1802182"/>
              <a:gd name="connsiteX5" fmla="*/ 4004796 w 15971796"/>
              <a:gd name="connsiteY5" fmla="*/ 1622798 h 1802182"/>
              <a:gd name="connsiteX6" fmla="*/ 4239022 w 15971796"/>
              <a:gd name="connsiteY6" fmla="*/ 1278414 h 1802182"/>
              <a:gd name="connsiteX7" fmla="*/ 4424183 w 15971796"/>
              <a:gd name="connsiteY7" fmla="*/ 1288364 h 1802182"/>
              <a:gd name="connsiteX8" fmla="*/ 4592053 w 15971796"/>
              <a:gd name="connsiteY8" fmla="*/ 1631601 h 1802182"/>
              <a:gd name="connsiteX9" fmla="*/ 6721745 w 15971796"/>
              <a:gd name="connsiteY9" fmla="*/ 1623581 h 1802182"/>
              <a:gd name="connsiteX10" fmla="*/ 7168304 w 15971796"/>
              <a:gd name="connsiteY10" fmla="*/ 305439 h 1802182"/>
              <a:gd name="connsiteX11" fmla="*/ 7665538 w 15971796"/>
              <a:gd name="connsiteY11" fmla="*/ 243999 h 1802182"/>
              <a:gd name="connsiteX12" fmla="*/ 8089089 w 15971796"/>
              <a:gd name="connsiteY12" fmla="*/ 1635300 h 1802182"/>
              <a:gd name="connsiteX13" fmla="*/ 10227447 w 15971796"/>
              <a:gd name="connsiteY13" fmla="*/ 1623571 h 1802182"/>
              <a:gd name="connsiteX14" fmla="*/ 10671158 w 15971796"/>
              <a:gd name="connsiteY14" fmla="*/ 307836 h 1802182"/>
              <a:gd name="connsiteX15" fmla="*/ 11106061 w 15971796"/>
              <a:gd name="connsiteY15" fmla="*/ 319934 h 1802182"/>
              <a:gd name="connsiteX16" fmla="*/ 11469308 w 15971796"/>
              <a:gd name="connsiteY16" fmla="*/ 1599753 h 1802182"/>
              <a:gd name="connsiteX17" fmla="*/ 14005083 w 15971796"/>
              <a:gd name="connsiteY17" fmla="*/ 1686800 h 1802182"/>
              <a:gd name="connsiteX18" fmla="*/ 14709810 w 15971796"/>
              <a:gd name="connsiteY18" fmla="*/ 294761 h 1802182"/>
              <a:gd name="connsiteX19" fmla="*/ 15263524 w 15971796"/>
              <a:gd name="connsiteY19" fmla="*/ 54751 h 1802182"/>
              <a:gd name="connsiteX20" fmla="*/ 15666225 w 15971796"/>
              <a:gd name="connsiteY20" fmla="*/ 1014781 h 1802182"/>
              <a:gd name="connsiteX21" fmla="*/ 15971796 w 15971796"/>
              <a:gd name="connsiteY21" fmla="*/ 1662143 h 1802182"/>
              <a:gd name="connsiteX0" fmla="*/ 0 w 15971796"/>
              <a:gd name="connsiteY0" fmla="*/ 1607226 h 1802182"/>
              <a:gd name="connsiteX1" fmla="*/ 653142 w 15971796"/>
              <a:gd name="connsiteY1" fmla="*/ 1591027 h 1802182"/>
              <a:gd name="connsiteX2" fmla="*/ 987161 w 15971796"/>
              <a:gd name="connsiteY2" fmla="*/ 1063774 h 1802182"/>
              <a:gd name="connsiteX3" fmla="*/ 1212845 w 15971796"/>
              <a:gd name="connsiteY3" fmla="*/ 1056950 h 1802182"/>
              <a:gd name="connsiteX4" fmla="*/ 1500769 w 15971796"/>
              <a:gd name="connsiteY4" fmla="*/ 1610767 h 1802182"/>
              <a:gd name="connsiteX5" fmla="*/ 4004796 w 15971796"/>
              <a:gd name="connsiteY5" fmla="*/ 1622798 h 1802182"/>
              <a:gd name="connsiteX6" fmla="*/ 4239022 w 15971796"/>
              <a:gd name="connsiteY6" fmla="*/ 1278414 h 1802182"/>
              <a:gd name="connsiteX7" fmla="*/ 4424183 w 15971796"/>
              <a:gd name="connsiteY7" fmla="*/ 1288364 h 1802182"/>
              <a:gd name="connsiteX8" fmla="*/ 4592053 w 15971796"/>
              <a:gd name="connsiteY8" fmla="*/ 1631601 h 1802182"/>
              <a:gd name="connsiteX9" fmla="*/ 6721745 w 15971796"/>
              <a:gd name="connsiteY9" fmla="*/ 1623581 h 1802182"/>
              <a:gd name="connsiteX10" fmla="*/ 7168304 w 15971796"/>
              <a:gd name="connsiteY10" fmla="*/ 305439 h 1802182"/>
              <a:gd name="connsiteX11" fmla="*/ 7665538 w 15971796"/>
              <a:gd name="connsiteY11" fmla="*/ 243999 h 1802182"/>
              <a:gd name="connsiteX12" fmla="*/ 8089089 w 15971796"/>
              <a:gd name="connsiteY12" fmla="*/ 1635300 h 1802182"/>
              <a:gd name="connsiteX13" fmla="*/ 10227447 w 15971796"/>
              <a:gd name="connsiteY13" fmla="*/ 1623571 h 1802182"/>
              <a:gd name="connsiteX14" fmla="*/ 10671158 w 15971796"/>
              <a:gd name="connsiteY14" fmla="*/ 307836 h 1802182"/>
              <a:gd name="connsiteX15" fmla="*/ 11106061 w 15971796"/>
              <a:gd name="connsiteY15" fmla="*/ 319934 h 1802182"/>
              <a:gd name="connsiteX16" fmla="*/ 11469308 w 15971796"/>
              <a:gd name="connsiteY16" fmla="*/ 1599753 h 1802182"/>
              <a:gd name="connsiteX17" fmla="*/ 14005083 w 15971796"/>
              <a:gd name="connsiteY17" fmla="*/ 1686800 h 1802182"/>
              <a:gd name="connsiteX18" fmla="*/ 14709810 w 15971796"/>
              <a:gd name="connsiteY18" fmla="*/ 294761 h 1802182"/>
              <a:gd name="connsiteX19" fmla="*/ 15263524 w 15971796"/>
              <a:gd name="connsiteY19" fmla="*/ 54751 h 1802182"/>
              <a:gd name="connsiteX20" fmla="*/ 15515212 w 15971796"/>
              <a:gd name="connsiteY20" fmla="*/ 1638799 h 1802182"/>
              <a:gd name="connsiteX21" fmla="*/ 15971796 w 15971796"/>
              <a:gd name="connsiteY21" fmla="*/ 1662143 h 1802182"/>
              <a:gd name="connsiteX0" fmla="*/ 0 w 15971796"/>
              <a:gd name="connsiteY0" fmla="*/ 1607226 h 1802182"/>
              <a:gd name="connsiteX1" fmla="*/ 653142 w 15971796"/>
              <a:gd name="connsiteY1" fmla="*/ 1591027 h 1802182"/>
              <a:gd name="connsiteX2" fmla="*/ 987161 w 15971796"/>
              <a:gd name="connsiteY2" fmla="*/ 1063774 h 1802182"/>
              <a:gd name="connsiteX3" fmla="*/ 1212845 w 15971796"/>
              <a:gd name="connsiteY3" fmla="*/ 1056950 h 1802182"/>
              <a:gd name="connsiteX4" fmla="*/ 1500769 w 15971796"/>
              <a:gd name="connsiteY4" fmla="*/ 1610767 h 1802182"/>
              <a:gd name="connsiteX5" fmla="*/ 4004796 w 15971796"/>
              <a:gd name="connsiteY5" fmla="*/ 1622798 h 1802182"/>
              <a:gd name="connsiteX6" fmla="*/ 4239022 w 15971796"/>
              <a:gd name="connsiteY6" fmla="*/ 1278414 h 1802182"/>
              <a:gd name="connsiteX7" fmla="*/ 4424183 w 15971796"/>
              <a:gd name="connsiteY7" fmla="*/ 1288364 h 1802182"/>
              <a:gd name="connsiteX8" fmla="*/ 4592053 w 15971796"/>
              <a:gd name="connsiteY8" fmla="*/ 1631601 h 1802182"/>
              <a:gd name="connsiteX9" fmla="*/ 6721745 w 15971796"/>
              <a:gd name="connsiteY9" fmla="*/ 1623581 h 1802182"/>
              <a:gd name="connsiteX10" fmla="*/ 7168304 w 15971796"/>
              <a:gd name="connsiteY10" fmla="*/ 305439 h 1802182"/>
              <a:gd name="connsiteX11" fmla="*/ 7665538 w 15971796"/>
              <a:gd name="connsiteY11" fmla="*/ 243999 h 1802182"/>
              <a:gd name="connsiteX12" fmla="*/ 8089089 w 15971796"/>
              <a:gd name="connsiteY12" fmla="*/ 1635300 h 1802182"/>
              <a:gd name="connsiteX13" fmla="*/ 10227447 w 15971796"/>
              <a:gd name="connsiteY13" fmla="*/ 1623571 h 1802182"/>
              <a:gd name="connsiteX14" fmla="*/ 10671158 w 15971796"/>
              <a:gd name="connsiteY14" fmla="*/ 307836 h 1802182"/>
              <a:gd name="connsiteX15" fmla="*/ 11106061 w 15971796"/>
              <a:gd name="connsiteY15" fmla="*/ 319934 h 1802182"/>
              <a:gd name="connsiteX16" fmla="*/ 11469308 w 15971796"/>
              <a:gd name="connsiteY16" fmla="*/ 1599753 h 1802182"/>
              <a:gd name="connsiteX17" fmla="*/ 14005083 w 15971796"/>
              <a:gd name="connsiteY17" fmla="*/ 1686800 h 1802182"/>
              <a:gd name="connsiteX18" fmla="*/ 14709810 w 15971796"/>
              <a:gd name="connsiteY18" fmla="*/ 294761 h 1802182"/>
              <a:gd name="connsiteX19" fmla="*/ 15330641 w 15971796"/>
              <a:gd name="connsiteY19" fmla="*/ 438763 h 1802182"/>
              <a:gd name="connsiteX20" fmla="*/ 15515212 w 15971796"/>
              <a:gd name="connsiteY20" fmla="*/ 1638799 h 1802182"/>
              <a:gd name="connsiteX21" fmla="*/ 15971796 w 15971796"/>
              <a:gd name="connsiteY21" fmla="*/ 1662143 h 1802182"/>
              <a:gd name="connsiteX0" fmla="*/ 0 w 15971796"/>
              <a:gd name="connsiteY0" fmla="*/ 1607226 h 1802182"/>
              <a:gd name="connsiteX1" fmla="*/ 653142 w 15971796"/>
              <a:gd name="connsiteY1" fmla="*/ 1591027 h 1802182"/>
              <a:gd name="connsiteX2" fmla="*/ 987161 w 15971796"/>
              <a:gd name="connsiteY2" fmla="*/ 1063774 h 1802182"/>
              <a:gd name="connsiteX3" fmla="*/ 1212845 w 15971796"/>
              <a:gd name="connsiteY3" fmla="*/ 1056950 h 1802182"/>
              <a:gd name="connsiteX4" fmla="*/ 1500769 w 15971796"/>
              <a:gd name="connsiteY4" fmla="*/ 1610767 h 1802182"/>
              <a:gd name="connsiteX5" fmla="*/ 4004796 w 15971796"/>
              <a:gd name="connsiteY5" fmla="*/ 1622798 h 1802182"/>
              <a:gd name="connsiteX6" fmla="*/ 4239022 w 15971796"/>
              <a:gd name="connsiteY6" fmla="*/ 1278414 h 1802182"/>
              <a:gd name="connsiteX7" fmla="*/ 4424183 w 15971796"/>
              <a:gd name="connsiteY7" fmla="*/ 1288364 h 1802182"/>
              <a:gd name="connsiteX8" fmla="*/ 4592053 w 15971796"/>
              <a:gd name="connsiteY8" fmla="*/ 1631601 h 1802182"/>
              <a:gd name="connsiteX9" fmla="*/ 6721745 w 15971796"/>
              <a:gd name="connsiteY9" fmla="*/ 1623581 h 1802182"/>
              <a:gd name="connsiteX10" fmla="*/ 7168304 w 15971796"/>
              <a:gd name="connsiteY10" fmla="*/ 305439 h 1802182"/>
              <a:gd name="connsiteX11" fmla="*/ 7665538 w 15971796"/>
              <a:gd name="connsiteY11" fmla="*/ 243999 h 1802182"/>
              <a:gd name="connsiteX12" fmla="*/ 8089089 w 15971796"/>
              <a:gd name="connsiteY12" fmla="*/ 1635300 h 1802182"/>
              <a:gd name="connsiteX13" fmla="*/ 10227447 w 15971796"/>
              <a:gd name="connsiteY13" fmla="*/ 1623571 h 1802182"/>
              <a:gd name="connsiteX14" fmla="*/ 10671158 w 15971796"/>
              <a:gd name="connsiteY14" fmla="*/ 307836 h 1802182"/>
              <a:gd name="connsiteX15" fmla="*/ 11106061 w 15971796"/>
              <a:gd name="connsiteY15" fmla="*/ 319934 h 1802182"/>
              <a:gd name="connsiteX16" fmla="*/ 11469308 w 15971796"/>
              <a:gd name="connsiteY16" fmla="*/ 1599753 h 1802182"/>
              <a:gd name="connsiteX17" fmla="*/ 14005083 w 15971796"/>
              <a:gd name="connsiteY17" fmla="*/ 1686800 h 1802182"/>
              <a:gd name="connsiteX18" fmla="*/ 14844044 w 15971796"/>
              <a:gd name="connsiteY18" fmla="*/ 510767 h 1802182"/>
              <a:gd name="connsiteX19" fmla="*/ 15330641 w 15971796"/>
              <a:gd name="connsiteY19" fmla="*/ 438763 h 1802182"/>
              <a:gd name="connsiteX20" fmla="*/ 15515212 w 15971796"/>
              <a:gd name="connsiteY20" fmla="*/ 1638799 h 1802182"/>
              <a:gd name="connsiteX21" fmla="*/ 15971796 w 15971796"/>
              <a:gd name="connsiteY21" fmla="*/ 1662143 h 1802182"/>
              <a:gd name="connsiteX0" fmla="*/ 0 w 15971796"/>
              <a:gd name="connsiteY0" fmla="*/ 1607226 h 1802184"/>
              <a:gd name="connsiteX1" fmla="*/ 653142 w 15971796"/>
              <a:gd name="connsiteY1" fmla="*/ 1591027 h 1802184"/>
              <a:gd name="connsiteX2" fmla="*/ 987161 w 15971796"/>
              <a:gd name="connsiteY2" fmla="*/ 1063774 h 1802184"/>
              <a:gd name="connsiteX3" fmla="*/ 1212845 w 15971796"/>
              <a:gd name="connsiteY3" fmla="*/ 1056950 h 1802184"/>
              <a:gd name="connsiteX4" fmla="*/ 1500769 w 15971796"/>
              <a:gd name="connsiteY4" fmla="*/ 1610767 h 1802184"/>
              <a:gd name="connsiteX5" fmla="*/ 4004796 w 15971796"/>
              <a:gd name="connsiteY5" fmla="*/ 1622798 h 1802184"/>
              <a:gd name="connsiteX6" fmla="*/ 4239022 w 15971796"/>
              <a:gd name="connsiteY6" fmla="*/ 1278414 h 1802184"/>
              <a:gd name="connsiteX7" fmla="*/ 4424183 w 15971796"/>
              <a:gd name="connsiteY7" fmla="*/ 1288364 h 1802184"/>
              <a:gd name="connsiteX8" fmla="*/ 4592053 w 15971796"/>
              <a:gd name="connsiteY8" fmla="*/ 1631601 h 1802184"/>
              <a:gd name="connsiteX9" fmla="*/ 6721745 w 15971796"/>
              <a:gd name="connsiteY9" fmla="*/ 1623581 h 1802184"/>
              <a:gd name="connsiteX10" fmla="*/ 7168304 w 15971796"/>
              <a:gd name="connsiteY10" fmla="*/ 305439 h 1802184"/>
              <a:gd name="connsiteX11" fmla="*/ 7665538 w 15971796"/>
              <a:gd name="connsiteY11" fmla="*/ 243999 h 1802184"/>
              <a:gd name="connsiteX12" fmla="*/ 8089089 w 15971796"/>
              <a:gd name="connsiteY12" fmla="*/ 1635300 h 1802184"/>
              <a:gd name="connsiteX13" fmla="*/ 10227447 w 15971796"/>
              <a:gd name="connsiteY13" fmla="*/ 1623571 h 1802184"/>
              <a:gd name="connsiteX14" fmla="*/ 10671158 w 15971796"/>
              <a:gd name="connsiteY14" fmla="*/ 307836 h 1802184"/>
              <a:gd name="connsiteX15" fmla="*/ 11106061 w 15971796"/>
              <a:gd name="connsiteY15" fmla="*/ 319934 h 1802184"/>
              <a:gd name="connsiteX16" fmla="*/ 11469308 w 15971796"/>
              <a:gd name="connsiteY16" fmla="*/ 1599753 h 1802184"/>
              <a:gd name="connsiteX17" fmla="*/ 14458122 w 15971796"/>
              <a:gd name="connsiteY17" fmla="*/ 1686801 h 1802184"/>
              <a:gd name="connsiteX18" fmla="*/ 14844044 w 15971796"/>
              <a:gd name="connsiteY18" fmla="*/ 510767 h 1802184"/>
              <a:gd name="connsiteX19" fmla="*/ 15330641 w 15971796"/>
              <a:gd name="connsiteY19" fmla="*/ 438763 h 1802184"/>
              <a:gd name="connsiteX20" fmla="*/ 15515212 w 15971796"/>
              <a:gd name="connsiteY20" fmla="*/ 1638799 h 1802184"/>
              <a:gd name="connsiteX21" fmla="*/ 15971796 w 15971796"/>
              <a:gd name="connsiteY21" fmla="*/ 1662143 h 1802184"/>
              <a:gd name="connsiteX0" fmla="*/ 0 w 15971796"/>
              <a:gd name="connsiteY0" fmla="*/ 1607226 h 1802182"/>
              <a:gd name="connsiteX1" fmla="*/ 653142 w 15971796"/>
              <a:gd name="connsiteY1" fmla="*/ 1591027 h 1802182"/>
              <a:gd name="connsiteX2" fmla="*/ 987161 w 15971796"/>
              <a:gd name="connsiteY2" fmla="*/ 1063774 h 1802182"/>
              <a:gd name="connsiteX3" fmla="*/ 1212845 w 15971796"/>
              <a:gd name="connsiteY3" fmla="*/ 1056950 h 1802182"/>
              <a:gd name="connsiteX4" fmla="*/ 1500769 w 15971796"/>
              <a:gd name="connsiteY4" fmla="*/ 1610767 h 1802182"/>
              <a:gd name="connsiteX5" fmla="*/ 4004796 w 15971796"/>
              <a:gd name="connsiteY5" fmla="*/ 1622798 h 1802182"/>
              <a:gd name="connsiteX6" fmla="*/ 4239022 w 15971796"/>
              <a:gd name="connsiteY6" fmla="*/ 1278414 h 1802182"/>
              <a:gd name="connsiteX7" fmla="*/ 4424183 w 15971796"/>
              <a:gd name="connsiteY7" fmla="*/ 1288364 h 1802182"/>
              <a:gd name="connsiteX8" fmla="*/ 4592053 w 15971796"/>
              <a:gd name="connsiteY8" fmla="*/ 1631601 h 1802182"/>
              <a:gd name="connsiteX9" fmla="*/ 6721745 w 15971796"/>
              <a:gd name="connsiteY9" fmla="*/ 1623581 h 1802182"/>
              <a:gd name="connsiteX10" fmla="*/ 7168304 w 15971796"/>
              <a:gd name="connsiteY10" fmla="*/ 305439 h 1802182"/>
              <a:gd name="connsiteX11" fmla="*/ 7665538 w 15971796"/>
              <a:gd name="connsiteY11" fmla="*/ 243999 h 1802182"/>
              <a:gd name="connsiteX12" fmla="*/ 8089089 w 15971796"/>
              <a:gd name="connsiteY12" fmla="*/ 1635300 h 1802182"/>
              <a:gd name="connsiteX13" fmla="*/ 10227447 w 15971796"/>
              <a:gd name="connsiteY13" fmla="*/ 1623571 h 1802182"/>
              <a:gd name="connsiteX14" fmla="*/ 10671158 w 15971796"/>
              <a:gd name="connsiteY14" fmla="*/ 307836 h 1802182"/>
              <a:gd name="connsiteX15" fmla="*/ 11106061 w 15971796"/>
              <a:gd name="connsiteY15" fmla="*/ 319934 h 1802182"/>
              <a:gd name="connsiteX16" fmla="*/ 11469308 w 15971796"/>
              <a:gd name="connsiteY16" fmla="*/ 1599753 h 1802182"/>
              <a:gd name="connsiteX17" fmla="*/ 14458122 w 15971796"/>
              <a:gd name="connsiteY17" fmla="*/ 1686801 h 1802182"/>
              <a:gd name="connsiteX18" fmla="*/ 14844044 w 15971796"/>
              <a:gd name="connsiteY18" fmla="*/ 510767 h 1802182"/>
              <a:gd name="connsiteX19" fmla="*/ 15330641 w 15971796"/>
              <a:gd name="connsiteY19" fmla="*/ 438763 h 1802182"/>
              <a:gd name="connsiteX20" fmla="*/ 15364199 w 15971796"/>
              <a:gd name="connsiteY20" fmla="*/ 1638800 h 1802182"/>
              <a:gd name="connsiteX21" fmla="*/ 15971796 w 15971796"/>
              <a:gd name="connsiteY21" fmla="*/ 1662143 h 1802182"/>
              <a:gd name="connsiteX0" fmla="*/ 0 w 15971796"/>
              <a:gd name="connsiteY0" fmla="*/ 1607226 h 1802184"/>
              <a:gd name="connsiteX1" fmla="*/ 653142 w 15971796"/>
              <a:gd name="connsiteY1" fmla="*/ 1591027 h 1802184"/>
              <a:gd name="connsiteX2" fmla="*/ 987161 w 15971796"/>
              <a:gd name="connsiteY2" fmla="*/ 1063774 h 1802184"/>
              <a:gd name="connsiteX3" fmla="*/ 1212845 w 15971796"/>
              <a:gd name="connsiteY3" fmla="*/ 1056950 h 1802184"/>
              <a:gd name="connsiteX4" fmla="*/ 1500769 w 15971796"/>
              <a:gd name="connsiteY4" fmla="*/ 1610767 h 1802184"/>
              <a:gd name="connsiteX5" fmla="*/ 4004796 w 15971796"/>
              <a:gd name="connsiteY5" fmla="*/ 1622798 h 1802184"/>
              <a:gd name="connsiteX6" fmla="*/ 4239022 w 15971796"/>
              <a:gd name="connsiteY6" fmla="*/ 1278414 h 1802184"/>
              <a:gd name="connsiteX7" fmla="*/ 4424183 w 15971796"/>
              <a:gd name="connsiteY7" fmla="*/ 1288364 h 1802184"/>
              <a:gd name="connsiteX8" fmla="*/ 4592053 w 15971796"/>
              <a:gd name="connsiteY8" fmla="*/ 1631601 h 1802184"/>
              <a:gd name="connsiteX9" fmla="*/ 6721745 w 15971796"/>
              <a:gd name="connsiteY9" fmla="*/ 1623581 h 1802184"/>
              <a:gd name="connsiteX10" fmla="*/ 7168304 w 15971796"/>
              <a:gd name="connsiteY10" fmla="*/ 305439 h 1802184"/>
              <a:gd name="connsiteX11" fmla="*/ 7665538 w 15971796"/>
              <a:gd name="connsiteY11" fmla="*/ 243999 h 1802184"/>
              <a:gd name="connsiteX12" fmla="*/ 8089089 w 15971796"/>
              <a:gd name="connsiteY12" fmla="*/ 1635300 h 1802184"/>
              <a:gd name="connsiteX13" fmla="*/ 10227447 w 15971796"/>
              <a:gd name="connsiteY13" fmla="*/ 1623571 h 1802184"/>
              <a:gd name="connsiteX14" fmla="*/ 10671158 w 15971796"/>
              <a:gd name="connsiteY14" fmla="*/ 307836 h 1802184"/>
              <a:gd name="connsiteX15" fmla="*/ 11106061 w 15971796"/>
              <a:gd name="connsiteY15" fmla="*/ 319934 h 1802184"/>
              <a:gd name="connsiteX16" fmla="*/ 11469308 w 15971796"/>
              <a:gd name="connsiteY16" fmla="*/ 1599753 h 1802184"/>
              <a:gd name="connsiteX17" fmla="*/ 14458122 w 15971796"/>
              <a:gd name="connsiteY17" fmla="*/ 1686801 h 1802184"/>
              <a:gd name="connsiteX18" fmla="*/ 14844044 w 15971796"/>
              <a:gd name="connsiteY18" fmla="*/ 510767 h 1802184"/>
              <a:gd name="connsiteX19" fmla="*/ 15330641 w 15971796"/>
              <a:gd name="connsiteY19" fmla="*/ 438763 h 1802184"/>
              <a:gd name="connsiteX20" fmla="*/ 15364199 w 15971796"/>
              <a:gd name="connsiteY20" fmla="*/ 1638800 h 1802184"/>
              <a:gd name="connsiteX21" fmla="*/ 15971796 w 15971796"/>
              <a:gd name="connsiteY21" fmla="*/ 1662143 h 1802184"/>
              <a:gd name="connsiteX0" fmla="*/ 0 w 15971796"/>
              <a:gd name="connsiteY0" fmla="*/ 1607226 h 1802182"/>
              <a:gd name="connsiteX1" fmla="*/ 653142 w 15971796"/>
              <a:gd name="connsiteY1" fmla="*/ 1591027 h 1802182"/>
              <a:gd name="connsiteX2" fmla="*/ 987161 w 15971796"/>
              <a:gd name="connsiteY2" fmla="*/ 1063774 h 1802182"/>
              <a:gd name="connsiteX3" fmla="*/ 1212845 w 15971796"/>
              <a:gd name="connsiteY3" fmla="*/ 1056950 h 1802182"/>
              <a:gd name="connsiteX4" fmla="*/ 1500769 w 15971796"/>
              <a:gd name="connsiteY4" fmla="*/ 1610767 h 1802182"/>
              <a:gd name="connsiteX5" fmla="*/ 4004796 w 15971796"/>
              <a:gd name="connsiteY5" fmla="*/ 1622798 h 1802182"/>
              <a:gd name="connsiteX6" fmla="*/ 4239022 w 15971796"/>
              <a:gd name="connsiteY6" fmla="*/ 1278414 h 1802182"/>
              <a:gd name="connsiteX7" fmla="*/ 4424183 w 15971796"/>
              <a:gd name="connsiteY7" fmla="*/ 1288364 h 1802182"/>
              <a:gd name="connsiteX8" fmla="*/ 4592053 w 15971796"/>
              <a:gd name="connsiteY8" fmla="*/ 1631601 h 1802182"/>
              <a:gd name="connsiteX9" fmla="*/ 6721745 w 15971796"/>
              <a:gd name="connsiteY9" fmla="*/ 1623581 h 1802182"/>
              <a:gd name="connsiteX10" fmla="*/ 7168304 w 15971796"/>
              <a:gd name="connsiteY10" fmla="*/ 305439 h 1802182"/>
              <a:gd name="connsiteX11" fmla="*/ 7665538 w 15971796"/>
              <a:gd name="connsiteY11" fmla="*/ 243999 h 1802182"/>
              <a:gd name="connsiteX12" fmla="*/ 8089089 w 15971796"/>
              <a:gd name="connsiteY12" fmla="*/ 1635300 h 1802182"/>
              <a:gd name="connsiteX13" fmla="*/ 10227447 w 15971796"/>
              <a:gd name="connsiteY13" fmla="*/ 1623571 h 1802182"/>
              <a:gd name="connsiteX14" fmla="*/ 10671158 w 15971796"/>
              <a:gd name="connsiteY14" fmla="*/ 307836 h 1802182"/>
              <a:gd name="connsiteX15" fmla="*/ 11106061 w 15971796"/>
              <a:gd name="connsiteY15" fmla="*/ 319934 h 1802182"/>
              <a:gd name="connsiteX16" fmla="*/ 11469308 w 15971796"/>
              <a:gd name="connsiteY16" fmla="*/ 1599753 h 1802182"/>
              <a:gd name="connsiteX17" fmla="*/ 14458122 w 15971796"/>
              <a:gd name="connsiteY17" fmla="*/ 1686801 h 1802182"/>
              <a:gd name="connsiteX18" fmla="*/ 14844044 w 15971796"/>
              <a:gd name="connsiteY18" fmla="*/ 510767 h 1802182"/>
              <a:gd name="connsiteX19" fmla="*/ 15330641 w 15971796"/>
              <a:gd name="connsiteY19" fmla="*/ 438763 h 1802182"/>
              <a:gd name="connsiteX20" fmla="*/ 15364199 w 15971796"/>
              <a:gd name="connsiteY20" fmla="*/ 1638800 h 1802182"/>
              <a:gd name="connsiteX21" fmla="*/ 15971796 w 15971796"/>
              <a:gd name="connsiteY21" fmla="*/ 1662143 h 1802182"/>
              <a:gd name="connsiteX0" fmla="*/ 0 w 15971796"/>
              <a:gd name="connsiteY0" fmla="*/ 1607226 h 1802184"/>
              <a:gd name="connsiteX1" fmla="*/ 653142 w 15971796"/>
              <a:gd name="connsiteY1" fmla="*/ 1591027 h 1802184"/>
              <a:gd name="connsiteX2" fmla="*/ 987161 w 15971796"/>
              <a:gd name="connsiteY2" fmla="*/ 1063774 h 1802184"/>
              <a:gd name="connsiteX3" fmla="*/ 1212845 w 15971796"/>
              <a:gd name="connsiteY3" fmla="*/ 1056950 h 1802184"/>
              <a:gd name="connsiteX4" fmla="*/ 1500769 w 15971796"/>
              <a:gd name="connsiteY4" fmla="*/ 1610767 h 1802184"/>
              <a:gd name="connsiteX5" fmla="*/ 4004796 w 15971796"/>
              <a:gd name="connsiteY5" fmla="*/ 1622798 h 1802184"/>
              <a:gd name="connsiteX6" fmla="*/ 4239022 w 15971796"/>
              <a:gd name="connsiteY6" fmla="*/ 1278414 h 1802184"/>
              <a:gd name="connsiteX7" fmla="*/ 4424183 w 15971796"/>
              <a:gd name="connsiteY7" fmla="*/ 1288364 h 1802184"/>
              <a:gd name="connsiteX8" fmla="*/ 4592053 w 15971796"/>
              <a:gd name="connsiteY8" fmla="*/ 1631601 h 1802184"/>
              <a:gd name="connsiteX9" fmla="*/ 6721745 w 15971796"/>
              <a:gd name="connsiteY9" fmla="*/ 1623581 h 1802184"/>
              <a:gd name="connsiteX10" fmla="*/ 7168304 w 15971796"/>
              <a:gd name="connsiteY10" fmla="*/ 305439 h 1802184"/>
              <a:gd name="connsiteX11" fmla="*/ 7665538 w 15971796"/>
              <a:gd name="connsiteY11" fmla="*/ 243999 h 1802184"/>
              <a:gd name="connsiteX12" fmla="*/ 8089089 w 15971796"/>
              <a:gd name="connsiteY12" fmla="*/ 1635300 h 1802184"/>
              <a:gd name="connsiteX13" fmla="*/ 10227447 w 15971796"/>
              <a:gd name="connsiteY13" fmla="*/ 1623571 h 1802184"/>
              <a:gd name="connsiteX14" fmla="*/ 10671158 w 15971796"/>
              <a:gd name="connsiteY14" fmla="*/ 307836 h 1802184"/>
              <a:gd name="connsiteX15" fmla="*/ 11106061 w 15971796"/>
              <a:gd name="connsiteY15" fmla="*/ 319934 h 1802184"/>
              <a:gd name="connsiteX16" fmla="*/ 11469308 w 15971796"/>
              <a:gd name="connsiteY16" fmla="*/ 1599753 h 1802184"/>
              <a:gd name="connsiteX17" fmla="*/ 14458122 w 15971796"/>
              <a:gd name="connsiteY17" fmla="*/ 1686801 h 1802184"/>
              <a:gd name="connsiteX18" fmla="*/ 14844044 w 15971796"/>
              <a:gd name="connsiteY18" fmla="*/ 510767 h 1802184"/>
              <a:gd name="connsiteX19" fmla="*/ 15330641 w 15971796"/>
              <a:gd name="connsiteY19" fmla="*/ 438763 h 1802184"/>
              <a:gd name="connsiteX20" fmla="*/ 15364199 w 15971796"/>
              <a:gd name="connsiteY20" fmla="*/ 1638800 h 1802184"/>
              <a:gd name="connsiteX21" fmla="*/ 15971796 w 15971796"/>
              <a:gd name="connsiteY21" fmla="*/ 1662143 h 1802184"/>
              <a:gd name="connsiteX0" fmla="*/ 0 w 15971796"/>
              <a:gd name="connsiteY0" fmla="*/ 1607226 h 1756207"/>
              <a:gd name="connsiteX1" fmla="*/ 653142 w 15971796"/>
              <a:gd name="connsiteY1" fmla="*/ 1591027 h 1756207"/>
              <a:gd name="connsiteX2" fmla="*/ 987161 w 15971796"/>
              <a:gd name="connsiteY2" fmla="*/ 1063774 h 1756207"/>
              <a:gd name="connsiteX3" fmla="*/ 1212845 w 15971796"/>
              <a:gd name="connsiteY3" fmla="*/ 1056950 h 1756207"/>
              <a:gd name="connsiteX4" fmla="*/ 1500769 w 15971796"/>
              <a:gd name="connsiteY4" fmla="*/ 1610767 h 1756207"/>
              <a:gd name="connsiteX5" fmla="*/ 4004796 w 15971796"/>
              <a:gd name="connsiteY5" fmla="*/ 1622798 h 1756207"/>
              <a:gd name="connsiteX6" fmla="*/ 4239022 w 15971796"/>
              <a:gd name="connsiteY6" fmla="*/ 1278414 h 1756207"/>
              <a:gd name="connsiteX7" fmla="*/ 4424183 w 15971796"/>
              <a:gd name="connsiteY7" fmla="*/ 1288364 h 1756207"/>
              <a:gd name="connsiteX8" fmla="*/ 4592053 w 15971796"/>
              <a:gd name="connsiteY8" fmla="*/ 1631601 h 1756207"/>
              <a:gd name="connsiteX9" fmla="*/ 6721745 w 15971796"/>
              <a:gd name="connsiteY9" fmla="*/ 1623581 h 1756207"/>
              <a:gd name="connsiteX10" fmla="*/ 7168304 w 15971796"/>
              <a:gd name="connsiteY10" fmla="*/ 305439 h 1756207"/>
              <a:gd name="connsiteX11" fmla="*/ 7665538 w 15971796"/>
              <a:gd name="connsiteY11" fmla="*/ 243999 h 1756207"/>
              <a:gd name="connsiteX12" fmla="*/ 8089089 w 15971796"/>
              <a:gd name="connsiteY12" fmla="*/ 1635300 h 1756207"/>
              <a:gd name="connsiteX13" fmla="*/ 10227447 w 15971796"/>
              <a:gd name="connsiteY13" fmla="*/ 1623571 h 1756207"/>
              <a:gd name="connsiteX14" fmla="*/ 10671158 w 15971796"/>
              <a:gd name="connsiteY14" fmla="*/ 307836 h 1756207"/>
              <a:gd name="connsiteX15" fmla="*/ 11106061 w 15971796"/>
              <a:gd name="connsiteY15" fmla="*/ 319934 h 1756207"/>
              <a:gd name="connsiteX16" fmla="*/ 11469308 w 15971796"/>
              <a:gd name="connsiteY16" fmla="*/ 1599753 h 1756207"/>
              <a:gd name="connsiteX17" fmla="*/ 14458122 w 15971796"/>
              <a:gd name="connsiteY17" fmla="*/ 1686801 h 1756207"/>
              <a:gd name="connsiteX18" fmla="*/ 14844044 w 15971796"/>
              <a:gd name="connsiteY18" fmla="*/ 510767 h 1756207"/>
              <a:gd name="connsiteX19" fmla="*/ 15330641 w 15971796"/>
              <a:gd name="connsiteY19" fmla="*/ 438763 h 1756207"/>
              <a:gd name="connsiteX20" fmla="*/ 15364199 w 15971796"/>
              <a:gd name="connsiteY20" fmla="*/ 1638800 h 1756207"/>
              <a:gd name="connsiteX21" fmla="*/ 15971796 w 15971796"/>
              <a:gd name="connsiteY21" fmla="*/ 1662143 h 1756207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330641 w 15971796"/>
              <a:gd name="connsiteY19" fmla="*/ 43876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330641 w 15971796"/>
              <a:gd name="connsiteY19" fmla="*/ 43876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330641 w 15971796"/>
              <a:gd name="connsiteY19" fmla="*/ 43876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576170 w 15971796"/>
              <a:gd name="connsiteY21" fmla="*/ 1665233 h 1693815"/>
              <a:gd name="connsiteX22" fmla="*/ 15971796 w 15971796"/>
              <a:gd name="connsiteY22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44044 w 15971796"/>
              <a:gd name="connsiteY18" fmla="*/ 51076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576170 w 15971796"/>
              <a:gd name="connsiteY21" fmla="*/ 1665233 h 1693815"/>
              <a:gd name="connsiteX22" fmla="*/ 15971796 w 15971796"/>
              <a:gd name="connsiteY22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22077 w 15971796"/>
              <a:gd name="connsiteY18" fmla="*/ 49191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576170 w 15971796"/>
              <a:gd name="connsiteY21" fmla="*/ 1665233 h 1693815"/>
              <a:gd name="connsiteX22" fmla="*/ 15971796 w 15971796"/>
              <a:gd name="connsiteY22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22077 w 15971796"/>
              <a:gd name="connsiteY18" fmla="*/ 49191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576170 w 15971796"/>
              <a:gd name="connsiteY21" fmla="*/ 1665233 h 1693815"/>
              <a:gd name="connsiteX22" fmla="*/ 15971796 w 15971796"/>
              <a:gd name="connsiteY22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22077 w 15971796"/>
              <a:gd name="connsiteY18" fmla="*/ 49191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576170 w 15971796"/>
              <a:gd name="connsiteY21" fmla="*/ 1665233 h 1693815"/>
              <a:gd name="connsiteX22" fmla="*/ 15971796 w 15971796"/>
              <a:gd name="connsiteY22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22077 w 15971796"/>
              <a:gd name="connsiteY18" fmla="*/ 49191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576170 w 15971796"/>
              <a:gd name="connsiteY21" fmla="*/ 1665233 h 1693815"/>
              <a:gd name="connsiteX22" fmla="*/ 15971796 w 15971796"/>
              <a:gd name="connsiteY22" fmla="*/ 1662143 h 1693815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22077 w 15971796"/>
              <a:gd name="connsiteY18" fmla="*/ 49191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576170 w 15971796"/>
              <a:gd name="connsiteY21" fmla="*/ 1665233 h 1693815"/>
              <a:gd name="connsiteX22" fmla="*/ 15971796 w 15971796"/>
              <a:gd name="connsiteY22" fmla="*/ 1662143 h 1693815"/>
              <a:gd name="connsiteX0" fmla="*/ 0 w 15971796"/>
              <a:gd name="connsiteY0" fmla="*/ 1607226 h 1723394"/>
              <a:gd name="connsiteX1" fmla="*/ 653142 w 15971796"/>
              <a:gd name="connsiteY1" fmla="*/ 1591027 h 1723394"/>
              <a:gd name="connsiteX2" fmla="*/ 987161 w 15971796"/>
              <a:gd name="connsiteY2" fmla="*/ 1063774 h 1723394"/>
              <a:gd name="connsiteX3" fmla="*/ 1212845 w 15971796"/>
              <a:gd name="connsiteY3" fmla="*/ 1056950 h 1723394"/>
              <a:gd name="connsiteX4" fmla="*/ 1500769 w 15971796"/>
              <a:gd name="connsiteY4" fmla="*/ 1610767 h 1723394"/>
              <a:gd name="connsiteX5" fmla="*/ 4004796 w 15971796"/>
              <a:gd name="connsiteY5" fmla="*/ 1622798 h 1723394"/>
              <a:gd name="connsiteX6" fmla="*/ 4239022 w 15971796"/>
              <a:gd name="connsiteY6" fmla="*/ 1278414 h 1723394"/>
              <a:gd name="connsiteX7" fmla="*/ 4424183 w 15971796"/>
              <a:gd name="connsiteY7" fmla="*/ 1288364 h 1723394"/>
              <a:gd name="connsiteX8" fmla="*/ 4592053 w 15971796"/>
              <a:gd name="connsiteY8" fmla="*/ 1631601 h 1723394"/>
              <a:gd name="connsiteX9" fmla="*/ 6721745 w 15971796"/>
              <a:gd name="connsiteY9" fmla="*/ 1623581 h 1723394"/>
              <a:gd name="connsiteX10" fmla="*/ 7168304 w 15971796"/>
              <a:gd name="connsiteY10" fmla="*/ 305439 h 1723394"/>
              <a:gd name="connsiteX11" fmla="*/ 7665538 w 15971796"/>
              <a:gd name="connsiteY11" fmla="*/ 243999 h 1723394"/>
              <a:gd name="connsiteX12" fmla="*/ 8089089 w 15971796"/>
              <a:gd name="connsiteY12" fmla="*/ 1635300 h 1723394"/>
              <a:gd name="connsiteX13" fmla="*/ 10227447 w 15971796"/>
              <a:gd name="connsiteY13" fmla="*/ 1623571 h 1723394"/>
              <a:gd name="connsiteX14" fmla="*/ 10671158 w 15971796"/>
              <a:gd name="connsiteY14" fmla="*/ 307836 h 1723394"/>
              <a:gd name="connsiteX15" fmla="*/ 11106061 w 15971796"/>
              <a:gd name="connsiteY15" fmla="*/ 319934 h 1723394"/>
              <a:gd name="connsiteX16" fmla="*/ 11469308 w 15971796"/>
              <a:gd name="connsiteY16" fmla="*/ 1599753 h 1723394"/>
              <a:gd name="connsiteX17" fmla="*/ 14458122 w 15971796"/>
              <a:gd name="connsiteY17" fmla="*/ 1686801 h 1723394"/>
              <a:gd name="connsiteX18" fmla="*/ 14822077 w 15971796"/>
              <a:gd name="connsiteY18" fmla="*/ 491917 h 1723394"/>
              <a:gd name="connsiteX19" fmla="*/ 15223593 w 15971796"/>
              <a:gd name="connsiteY19" fmla="*/ 591883 h 1723394"/>
              <a:gd name="connsiteX20" fmla="*/ 15364199 w 15971796"/>
              <a:gd name="connsiteY20" fmla="*/ 1638800 h 1723394"/>
              <a:gd name="connsiteX21" fmla="*/ 15971796 w 15971796"/>
              <a:gd name="connsiteY21" fmla="*/ 1662143 h 1723394"/>
              <a:gd name="connsiteX0" fmla="*/ 0 w 15971796"/>
              <a:gd name="connsiteY0" fmla="*/ 1607226 h 1693815"/>
              <a:gd name="connsiteX1" fmla="*/ 653142 w 15971796"/>
              <a:gd name="connsiteY1" fmla="*/ 1591027 h 1693815"/>
              <a:gd name="connsiteX2" fmla="*/ 987161 w 15971796"/>
              <a:gd name="connsiteY2" fmla="*/ 1063774 h 1693815"/>
              <a:gd name="connsiteX3" fmla="*/ 1212845 w 15971796"/>
              <a:gd name="connsiteY3" fmla="*/ 1056950 h 1693815"/>
              <a:gd name="connsiteX4" fmla="*/ 1500769 w 15971796"/>
              <a:gd name="connsiteY4" fmla="*/ 1610767 h 1693815"/>
              <a:gd name="connsiteX5" fmla="*/ 4004796 w 15971796"/>
              <a:gd name="connsiteY5" fmla="*/ 1622798 h 1693815"/>
              <a:gd name="connsiteX6" fmla="*/ 4239022 w 15971796"/>
              <a:gd name="connsiteY6" fmla="*/ 1278414 h 1693815"/>
              <a:gd name="connsiteX7" fmla="*/ 4424183 w 15971796"/>
              <a:gd name="connsiteY7" fmla="*/ 1288364 h 1693815"/>
              <a:gd name="connsiteX8" fmla="*/ 4592053 w 15971796"/>
              <a:gd name="connsiteY8" fmla="*/ 1631601 h 1693815"/>
              <a:gd name="connsiteX9" fmla="*/ 6721745 w 15971796"/>
              <a:gd name="connsiteY9" fmla="*/ 1623581 h 1693815"/>
              <a:gd name="connsiteX10" fmla="*/ 7168304 w 15971796"/>
              <a:gd name="connsiteY10" fmla="*/ 305439 h 1693815"/>
              <a:gd name="connsiteX11" fmla="*/ 7665538 w 15971796"/>
              <a:gd name="connsiteY11" fmla="*/ 243999 h 1693815"/>
              <a:gd name="connsiteX12" fmla="*/ 8089089 w 15971796"/>
              <a:gd name="connsiteY12" fmla="*/ 1635300 h 1693815"/>
              <a:gd name="connsiteX13" fmla="*/ 10227447 w 15971796"/>
              <a:gd name="connsiteY13" fmla="*/ 1623571 h 1693815"/>
              <a:gd name="connsiteX14" fmla="*/ 10671158 w 15971796"/>
              <a:gd name="connsiteY14" fmla="*/ 307836 h 1693815"/>
              <a:gd name="connsiteX15" fmla="*/ 11106061 w 15971796"/>
              <a:gd name="connsiteY15" fmla="*/ 319934 h 1693815"/>
              <a:gd name="connsiteX16" fmla="*/ 11469308 w 15971796"/>
              <a:gd name="connsiteY16" fmla="*/ 1599753 h 1693815"/>
              <a:gd name="connsiteX17" fmla="*/ 14458122 w 15971796"/>
              <a:gd name="connsiteY17" fmla="*/ 1686801 h 1693815"/>
              <a:gd name="connsiteX18" fmla="*/ 14822077 w 15971796"/>
              <a:gd name="connsiteY18" fmla="*/ 491917 h 1693815"/>
              <a:gd name="connsiteX19" fmla="*/ 15223593 w 15971796"/>
              <a:gd name="connsiteY19" fmla="*/ 591883 h 1693815"/>
              <a:gd name="connsiteX20" fmla="*/ 15364199 w 15971796"/>
              <a:gd name="connsiteY20" fmla="*/ 1638800 h 1693815"/>
              <a:gd name="connsiteX21" fmla="*/ 15971796 w 15971796"/>
              <a:gd name="connsiteY21" fmla="*/ 1662143 h 1693815"/>
              <a:gd name="connsiteX0" fmla="*/ 0 w 16046479"/>
              <a:gd name="connsiteY0" fmla="*/ 1607226 h 1693815"/>
              <a:gd name="connsiteX1" fmla="*/ 653142 w 16046479"/>
              <a:gd name="connsiteY1" fmla="*/ 1591027 h 1693815"/>
              <a:gd name="connsiteX2" fmla="*/ 987161 w 16046479"/>
              <a:gd name="connsiteY2" fmla="*/ 1063774 h 1693815"/>
              <a:gd name="connsiteX3" fmla="*/ 1212845 w 16046479"/>
              <a:gd name="connsiteY3" fmla="*/ 1056950 h 1693815"/>
              <a:gd name="connsiteX4" fmla="*/ 1500769 w 16046479"/>
              <a:gd name="connsiteY4" fmla="*/ 1610767 h 1693815"/>
              <a:gd name="connsiteX5" fmla="*/ 4004796 w 16046479"/>
              <a:gd name="connsiteY5" fmla="*/ 1622798 h 1693815"/>
              <a:gd name="connsiteX6" fmla="*/ 4239022 w 16046479"/>
              <a:gd name="connsiteY6" fmla="*/ 1278414 h 1693815"/>
              <a:gd name="connsiteX7" fmla="*/ 4424183 w 16046479"/>
              <a:gd name="connsiteY7" fmla="*/ 1288364 h 1693815"/>
              <a:gd name="connsiteX8" fmla="*/ 4592053 w 16046479"/>
              <a:gd name="connsiteY8" fmla="*/ 1631601 h 1693815"/>
              <a:gd name="connsiteX9" fmla="*/ 6721745 w 16046479"/>
              <a:gd name="connsiteY9" fmla="*/ 1623581 h 1693815"/>
              <a:gd name="connsiteX10" fmla="*/ 7168304 w 16046479"/>
              <a:gd name="connsiteY10" fmla="*/ 305439 h 1693815"/>
              <a:gd name="connsiteX11" fmla="*/ 7665538 w 16046479"/>
              <a:gd name="connsiteY11" fmla="*/ 243999 h 1693815"/>
              <a:gd name="connsiteX12" fmla="*/ 8089089 w 16046479"/>
              <a:gd name="connsiteY12" fmla="*/ 1635300 h 1693815"/>
              <a:gd name="connsiteX13" fmla="*/ 10227447 w 16046479"/>
              <a:gd name="connsiteY13" fmla="*/ 1623571 h 1693815"/>
              <a:gd name="connsiteX14" fmla="*/ 10671158 w 16046479"/>
              <a:gd name="connsiteY14" fmla="*/ 307836 h 1693815"/>
              <a:gd name="connsiteX15" fmla="*/ 11106061 w 16046479"/>
              <a:gd name="connsiteY15" fmla="*/ 319934 h 1693815"/>
              <a:gd name="connsiteX16" fmla="*/ 11469308 w 16046479"/>
              <a:gd name="connsiteY16" fmla="*/ 1599753 h 1693815"/>
              <a:gd name="connsiteX17" fmla="*/ 14458122 w 16046479"/>
              <a:gd name="connsiteY17" fmla="*/ 1686801 h 1693815"/>
              <a:gd name="connsiteX18" fmla="*/ 14822077 w 16046479"/>
              <a:gd name="connsiteY18" fmla="*/ 491917 h 1693815"/>
              <a:gd name="connsiteX19" fmla="*/ 15223593 w 16046479"/>
              <a:gd name="connsiteY19" fmla="*/ 591883 h 1693815"/>
              <a:gd name="connsiteX20" fmla="*/ 15364199 w 16046479"/>
              <a:gd name="connsiteY20" fmla="*/ 1638800 h 1693815"/>
              <a:gd name="connsiteX21" fmla="*/ 16046479 w 16046479"/>
              <a:gd name="connsiteY21" fmla="*/ 1680994 h 1693815"/>
              <a:gd name="connsiteX0" fmla="*/ 0 w 16046479"/>
              <a:gd name="connsiteY0" fmla="*/ 1607226 h 1693815"/>
              <a:gd name="connsiteX1" fmla="*/ 653142 w 16046479"/>
              <a:gd name="connsiteY1" fmla="*/ 1591027 h 1693815"/>
              <a:gd name="connsiteX2" fmla="*/ 987161 w 16046479"/>
              <a:gd name="connsiteY2" fmla="*/ 1063774 h 1693815"/>
              <a:gd name="connsiteX3" fmla="*/ 1212845 w 16046479"/>
              <a:gd name="connsiteY3" fmla="*/ 1056950 h 1693815"/>
              <a:gd name="connsiteX4" fmla="*/ 1500769 w 16046479"/>
              <a:gd name="connsiteY4" fmla="*/ 1610767 h 1693815"/>
              <a:gd name="connsiteX5" fmla="*/ 4004796 w 16046479"/>
              <a:gd name="connsiteY5" fmla="*/ 1622798 h 1693815"/>
              <a:gd name="connsiteX6" fmla="*/ 4239022 w 16046479"/>
              <a:gd name="connsiteY6" fmla="*/ 1278414 h 1693815"/>
              <a:gd name="connsiteX7" fmla="*/ 4424183 w 16046479"/>
              <a:gd name="connsiteY7" fmla="*/ 1288364 h 1693815"/>
              <a:gd name="connsiteX8" fmla="*/ 4592053 w 16046479"/>
              <a:gd name="connsiteY8" fmla="*/ 1631601 h 1693815"/>
              <a:gd name="connsiteX9" fmla="*/ 6721745 w 16046479"/>
              <a:gd name="connsiteY9" fmla="*/ 1623581 h 1693815"/>
              <a:gd name="connsiteX10" fmla="*/ 7168304 w 16046479"/>
              <a:gd name="connsiteY10" fmla="*/ 305439 h 1693815"/>
              <a:gd name="connsiteX11" fmla="*/ 7665538 w 16046479"/>
              <a:gd name="connsiteY11" fmla="*/ 243999 h 1693815"/>
              <a:gd name="connsiteX12" fmla="*/ 8089089 w 16046479"/>
              <a:gd name="connsiteY12" fmla="*/ 1635300 h 1693815"/>
              <a:gd name="connsiteX13" fmla="*/ 10227447 w 16046479"/>
              <a:gd name="connsiteY13" fmla="*/ 1623571 h 1693815"/>
              <a:gd name="connsiteX14" fmla="*/ 10671158 w 16046479"/>
              <a:gd name="connsiteY14" fmla="*/ 307836 h 1693815"/>
              <a:gd name="connsiteX15" fmla="*/ 11106061 w 16046479"/>
              <a:gd name="connsiteY15" fmla="*/ 319934 h 1693815"/>
              <a:gd name="connsiteX16" fmla="*/ 11469308 w 16046479"/>
              <a:gd name="connsiteY16" fmla="*/ 1599753 h 1693815"/>
              <a:gd name="connsiteX17" fmla="*/ 14458122 w 16046479"/>
              <a:gd name="connsiteY17" fmla="*/ 1686801 h 1693815"/>
              <a:gd name="connsiteX18" fmla="*/ 14822077 w 16046479"/>
              <a:gd name="connsiteY18" fmla="*/ 491917 h 1693815"/>
              <a:gd name="connsiteX19" fmla="*/ 15223593 w 16046479"/>
              <a:gd name="connsiteY19" fmla="*/ 591883 h 1693815"/>
              <a:gd name="connsiteX20" fmla="*/ 15416916 w 16046479"/>
              <a:gd name="connsiteY20" fmla="*/ 1638800 h 1693815"/>
              <a:gd name="connsiteX21" fmla="*/ 16046479 w 16046479"/>
              <a:gd name="connsiteY21" fmla="*/ 1680994 h 1693815"/>
              <a:gd name="connsiteX0" fmla="*/ 0 w 16046479"/>
              <a:gd name="connsiteY0" fmla="*/ 1607226 h 1697169"/>
              <a:gd name="connsiteX1" fmla="*/ 653142 w 16046479"/>
              <a:gd name="connsiteY1" fmla="*/ 1591027 h 1697169"/>
              <a:gd name="connsiteX2" fmla="*/ 987161 w 16046479"/>
              <a:gd name="connsiteY2" fmla="*/ 1063774 h 1697169"/>
              <a:gd name="connsiteX3" fmla="*/ 1212845 w 16046479"/>
              <a:gd name="connsiteY3" fmla="*/ 1056950 h 1697169"/>
              <a:gd name="connsiteX4" fmla="*/ 1500769 w 16046479"/>
              <a:gd name="connsiteY4" fmla="*/ 1610767 h 1697169"/>
              <a:gd name="connsiteX5" fmla="*/ 4004796 w 16046479"/>
              <a:gd name="connsiteY5" fmla="*/ 1622798 h 1697169"/>
              <a:gd name="connsiteX6" fmla="*/ 4239022 w 16046479"/>
              <a:gd name="connsiteY6" fmla="*/ 1278414 h 1697169"/>
              <a:gd name="connsiteX7" fmla="*/ 4424183 w 16046479"/>
              <a:gd name="connsiteY7" fmla="*/ 1288364 h 1697169"/>
              <a:gd name="connsiteX8" fmla="*/ 4592053 w 16046479"/>
              <a:gd name="connsiteY8" fmla="*/ 1631601 h 1697169"/>
              <a:gd name="connsiteX9" fmla="*/ 6721745 w 16046479"/>
              <a:gd name="connsiteY9" fmla="*/ 1623581 h 1697169"/>
              <a:gd name="connsiteX10" fmla="*/ 7168304 w 16046479"/>
              <a:gd name="connsiteY10" fmla="*/ 305439 h 1697169"/>
              <a:gd name="connsiteX11" fmla="*/ 7665538 w 16046479"/>
              <a:gd name="connsiteY11" fmla="*/ 243999 h 1697169"/>
              <a:gd name="connsiteX12" fmla="*/ 8089089 w 16046479"/>
              <a:gd name="connsiteY12" fmla="*/ 1635300 h 1697169"/>
              <a:gd name="connsiteX13" fmla="*/ 10227447 w 16046479"/>
              <a:gd name="connsiteY13" fmla="*/ 1623571 h 1697169"/>
              <a:gd name="connsiteX14" fmla="*/ 10671158 w 16046479"/>
              <a:gd name="connsiteY14" fmla="*/ 307836 h 1697169"/>
              <a:gd name="connsiteX15" fmla="*/ 11106061 w 16046479"/>
              <a:gd name="connsiteY15" fmla="*/ 319934 h 1697169"/>
              <a:gd name="connsiteX16" fmla="*/ 11469308 w 16046479"/>
              <a:gd name="connsiteY16" fmla="*/ 1599753 h 1697169"/>
              <a:gd name="connsiteX17" fmla="*/ 14458122 w 16046479"/>
              <a:gd name="connsiteY17" fmla="*/ 1686801 h 1697169"/>
              <a:gd name="connsiteX18" fmla="*/ 14822077 w 16046479"/>
              <a:gd name="connsiteY18" fmla="*/ 491917 h 1697169"/>
              <a:gd name="connsiteX19" fmla="*/ 15223593 w 16046479"/>
              <a:gd name="connsiteY19" fmla="*/ 591883 h 1697169"/>
              <a:gd name="connsiteX20" fmla="*/ 15416916 w 16046479"/>
              <a:gd name="connsiteY20" fmla="*/ 1638800 h 1697169"/>
              <a:gd name="connsiteX21" fmla="*/ 16046479 w 16046479"/>
              <a:gd name="connsiteY21" fmla="*/ 1680994 h 1697169"/>
              <a:gd name="connsiteX0" fmla="*/ 0 w 16046479"/>
              <a:gd name="connsiteY0" fmla="*/ 1607226 h 1704879"/>
              <a:gd name="connsiteX1" fmla="*/ 653142 w 16046479"/>
              <a:gd name="connsiteY1" fmla="*/ 1591027 h 1704879"/>
              <a:gd name="connsiteX2" fmla="*/ 987161 w 16046479"/>
              <a:gd name="connsiteY2" fmla="*/ 1063774 h 1704879"/>
              <a:gd name="connsiteX3" fmla="*/ 1212845 w 16046479"/>
              <a:gd name="connsiteY3" fmla="*/ 1056950 h 1704879"/>
              <a:gd name="connsiteX4" fmla="*/ 1500769 w 16046479"/>
              <a:gd name="connsiteY4" fmla="*/ 1610767 h 1704879"/>
              <a:gd name="connsiteX5" fmla="*/ 4004796 w 16046479"/>
              <a:gd name="connsiteY5" fmla="*/ 1622798 h 1704879"/>
              <a:gd name="connsiteX6" fmla="*/ 4239022 w 16046479"/>
              <a:gd name="connsiteY6" fmla="*/ 1278414 h 1704879"/>
              <a:gd name="connsiteX7" fmla="*/ 4424183 w 16046479"/>
              <a:gd name="connsiteY7" fmla="*/ 1288364 h 1704879"/>
              <a:gd name="connsiteX8" fmla="*/ 4592053 w 16046479"/>
              <a:gd name="connsiteY8" fmla="*/ 1631601 h 1704879"/>
              <a:gd name="connsiteX9" fmla="*/ 6721745 w 16046479"/>
              <a:gd name="connsiteY9" fmla="*/ 1623581 h 1704879"/>
              <a:gd name="connsiteX10" fmla="*/ 7168304 w 16046479"/>
              <a:gd name="connsiteY10" fmla="*/ 305439 h 1704879"/>
              <a:gd name="connsiteX11" fmla="*/ 7665538 w 16046479"/>
              <a:gd name="connsiteY11" fmla="*/ 243999 h 1704879"/>
              <a:gd name="connsiteX12" fmla="*/ 8089089 w 16046479"/>
              <a:gd name="connsiteY12" fmla="*/ 1635300 h 1704879"/>
              <a:gd name="connsiteX13" fmla="*/ 10227447 w 16046479"/>
              <a:gd name="connsiteY13" fmla="*/ 1623571 h 1704879"/>
              <a:gd name="connsiteX14" fmla="*/ 10671158 w 16046479"/>
              <a:gd name="connsiteY14" fmla="*/ 307836 h 1704879"/>
              <a:gd name="connsiteX15" fmla="*/ 11106061 w 16046479"/>
              <a:gd name="connsiteY15" fmla="*/ 319934 h 1704879"/>
              <a:gd name="connsiteX16" fmla="*/ 11469308 w 16046479"/>
              <a:gd name="connsiteY16" fmla="*/ 1599753 h 1704879"/>
              <a:gd name="connsiteX17" fmla="*/ 14458122 w 16046479"/>
              <a:gd name="connsiteY17" fmla="*/ 1686801 h 1704879"/>
              <a:gd name="connsiteX18" fmla="*/ 14822077 w 16046479"/>
              <a:gd name="connsiteY18" fmla="*/ 491917 h 1704879"/>
              <a:gd name="connsiteX19" fmla="*/ 15223593 w 16046479"/>
              <a:gd name="connsiteY19" fmla="*/ 591883 h 1704879"/>
              <a:gd name="connsiteX20" fmla="*/ 15452060 w 16046479"/>
              <a:gd name="connsiteY20" fmla="*/ 1651369 h 1704879"/>
              <a:gd name="connsiteX21" fmla="*/ 16046479 w 16046479"/>
              <a:gd name="connsiteY21" fmla="*/ 1680994 h 1704879"/>
              <a:gd name="connsiteX0" fmla="*/ 0 w 16046479"/>
              <a:gd name="connsiteY0" fmla="*/ 1607226 h 1699487"/>
              <a:gd name="connsiteX1" fmla="*/ 653142 w 16046479"/>
              <a:gd name="connsiteY1" fmla="*/ 1591027 h 1699487"/>
              <a:gd name="connsiteX2" fmla="*/ 987161 w 16046479"/>
              <a:gd name="connsiteY2" fmla="*/ 1063774 h 1699487"/>
              <a:gd name="connsiteX3" fmla="*/ 1212845 w 16046479"/>
              <a:gd name="connsiteY3" fmla="*/ 1056950 h 1699487"/>
              <a:gd name="connsiteX4" fmla="*/ 1500769 w 16046479"/>
              <a:gd name="connsiteY4" fmla="*/ 1610767 h 1699487"/>
              <a:gd name="connsiteX5" fmla="*/ 4004796 w 16046479"/>
              <a:gd name="connsiteY5" fmla="*/ 1622798 h 1699487"/>
              <a:gd name="connsiteX6" fmla="*/ 4239022 w 16046479"/>
              <a:gd name="connsiteY6" fmla="*/ 1278414 h 1699487"/>
              <a:gd name="connsiteX7" fmla="*/ 4424183 w 16046479"/>
              <a:gd name="connsiteY7" fmla="*/ 1288364 h 1699487"/>
              <a:gd name="connsiteX8" fmla="*/ 4592053 w 16046479"/>
              <a:gd name="connsiteY8" fmla="*/ 1631601 h 1699487"/>
              <a:gd name="connsiteX9" fmla="*/ 6721745 w 16046479"/>
              <a:gd name="connsiteY9" fmla="*/ 1623581 h 1699487"/>
              <a:gd name="connsiteX10" fmla="*/ 7168304 w 16046479"/>
              <a:gd name="connsiteY10" fmla="*/ 305439 h 1699487"/>
              <a:gd name="connsiteX11" fmla="*/ 7665538 w 16046479"/>
              <a:gd name="connsiteY11" fmla="*/ 243999 h 1699487"/>
              <a:gd name="connsiteX12" fmla="*/ 8089089 w 16046479"/>
              <a:gd name="connsiteY12" fmla="*/ 1635300 h 1699487"/>
              <a:gd name="connsiteX13" fmla="*/ 10227447 w 16046479"/>
              <a:gd name="connsiteY13" fmla="*/ 1623571 h 1699487"/>
              <a:gd name="connsiteX14" fmla="*/ 10671158 w 16046479"/>
              <a:gd name="connsiteY14" fmla="*/ 307836 h 1699487"/>
              <a:gd name="connsiteX15" fmla="*/ 11106061 w 16046479"/>
              <a:gd name="connsiteY15" fmla="*/ 319934 h 1699487"/>
              <a:gd name="connsiteX16" fmla="*/ 11469308 w 16046479"/>
              <a:gd name="connsiteY16" fmla="*/ 1599753 h 1699487"/>
              <a:gd name="connsiteX17" fmla="*/ 14458122 w 16046479"/>
              <a:gd name="connsiteY17" fmla="*/ 1686801 h 1699487"/>
              <a:gd name="connsiteX18" fmla="*/ 14822077 w 16046479"/>
              <a:gd name="connsiteY18" fmla="*/ 491917 h 1699487"/>
              <a:gd name="connsiteX19" fmla="*/ 15223593 w 16046479"/>
              <a:gd name="connsiteY19" fmla="*/ 591883 h 1699487"/>
              <a:gd name="connsiteX20" fmla="*/ 15452060 w 16046479"/>
              <a:gd name="connsiteY20" fmla="*/ 1651369 h 1699487"/>
              <a:gd name="connsiteX21" fmla="*/ 16046479 w 16046479"/>
              <a:gd name="connsiteY21" fmla="*/ 1680994 h 1699487"/>
              <a:gd name="connsiteX0" fmla="*/ 0 w 16046479"/>
              <a:gd name="connsiteY0" fmla="*/ 1607226 h 1699489"/>
              <a:gd name="connsiteX1" fmla="*/ 653142 w 16046479"/>
              <a:gd name="connsiteY1" fmla="*/ 1591027 h 1699489"/>
              <a:gd name="connsiteX2" fmla="*/ 987161 w 16046479"/>
              <a:gd name="connsiteY2" fmla="*/ 1063774 h 1699489"/>
              <a:gd name="connsiteX3" fmla="*/ 1212845 w 16046479"/>
              <a:gd name="connsiteY3" fmla="*/ 1056950 h 1699489"/>
              <a:gd name="connsiteX4" fmla="*/ 1500769 w 16046479"/>
              <a:gd name="connsiteY4" fmla="*/ 1610767 h 1699489"/>
              <a:gd name="connsiteX5" fmla="*/ 4004796 w 16046479"/>
              <a:gd name="connsiteY5" fmla="*/ 1622798 h 1699489"/>
              <a:gd name="connsiteX6" fmla="*/ 4239022 w 16046479"/>
              <a:gd name="connsiteY6" fmla="*/ 1278414 h 1699489"/>
              <a:gd name="connsiteX7" fmla="*/ 4424183 w 16046479"/>
              <a:gd name="connsiteY7" fmla="*/ 1288364 h 1699489"/>
              <a:gd name="connsiteX8" fmla="*/ 4592053 w 16046479"/>
              <a:gd name="connsiteY8" fmla="*/ 1631601 h 1699489"/>
              <a:gd name="connsiteX9" fmla="*/ 6721745 w 16046479"/>
              <a:gd name="connsiteY9" fmla="*/ 1623581 h 1699489"/>
              <a:gd name="connsiteX10" fmla="*/ 7168304 w 16046479"/>
              <a:gd name="connsiteY10" fmla="*/ 305439 h 1699489"/>
              <a:gd name="connsiteX11" fmla="*/ 7665538 w 16046479"/>
              <a:gd name="connsiteY11" fmla="*/ 243999 h 1699489"/>
              <a:gd name="connsiteX12" fmla="*/ 8089089 w 16046479"/>
              <a:gd name="connsiteY12" fmla="*/ 1635300 h 1699489"/>
              <a:gd name="connsiteX13" fmla="*/ 10227447 w 16046479"/>
              <a:gd name="connsiteY13" fmla="*/ 1623571 h 1699489"/>
              <a:gd name="connsiteX14" fmla="*/ 10671158 w 16046479"/>
              <a:gd name="connsiteY14" fmla="*/ 307836 h 1699489"/>
              <a:gd name="connsiteX15" fmla="*/ 11106061 w 16046479"/>
              <a:gd name="connsiteY15" fmla="*/ 319934 h 1699489"/>
              <a:gd name="connsiteX16" fmla="*/ 11469308 w 16046479"/>
              <a:gd name="connsiteY16" fmla="*/ 1599753 h 1699489"/>
              <a:gd name="connsiteX17" fmla="*/ 14493268 w 16046479"/>
              <a:gd name="connsiteY17" fmla="*/ 1655382 h 1699489"/>
              <a:gd name="connsiteX18" fmla="*/ 14822077 w 16046479"/>
              <a:gd name="connsiteY18" fmla="*/ 491917 h 1699489"/>
              <a:gd name="connsiteX19" fmla="*/ 15223593 w 16046479"/>
              <a:gd name="connsiteY19" fmla="*/ 591883 h 1699489"/>
              <a:gd name="connsiteX20" fmla="*/ 15452060 w 16046479"/>
              <a:gd name="connsiteY20" fmla="*/ 1651369 h 1699489"/>
              <a:gd name="connsiteX21" fmla="*/ 16046479 w 16046479"/>
              <a:gd name="connsiteY21" fmla="*/ 1680994 h 1699489"/>
              <a:gd name="connsiteX0" fmla="*/ 0 w 16046479"/>
              <a:gd name="connsiteY0" fmla="*/ 1607226 h 1699487"/>
              <a:gd name="connsiteX1" fmla="*/ 653142 w 16046479"/>
              <a:gd name="connsiteY1" fmla="*/ 1591027 h 1699487"/>
              <a:gd name="connsiteX2" fmla="*/ 987161 w 16046479"/>
              <a:gd name="connsiteY2" fmla="*/ 1063774 h 1699487"/>
              <a:gd name="connsiteX3" fmla="*/ 1212845 w 16046479"/>
              <a:gd name="connsiteY3" fmla="*/ 1056950 h 1699487"/>
              <a:gd name="connsiteX4" fmla="*/ 1500769 w 16046479"/>
              <a:gd name="connsiteY4" fmla="*/ 1610767 h 1699487"/>
              <a:gd name="connsiteX5" fmla="*/ 4004796 w 16046479"/>
              <a:gd name="connsiteY5" fmla="*/ 1622798 h 1699487"/>
              <a:gd name="connsiteX6" fmla="*/ 4239022 w 16046479"/>
              <a:gd name="connsiteY6" fmla="*/ 1278414 h 1699487"/>
              <a:gd name="connsiteX7" fmla="*/ 4424183 w 16046479"/>
              <a:gd name="connsiteY7" fmla="*/ 1288364 h 1699487"/>
              <a:gd name="connsiteX8" fmla="*/ 4592053 w 16046479"/>
              <a:gd name="connsiteY8" fmla="*/ 1631601 h 1699487"/>
              <a:gd name="connsiteX9" fmla="*/ 6721745 w 16046479"/>
              <a:gd name="connsiteY9" fmla="*/ 1623581 h 1699487"/>
              <a:gd name="connsiteX10" fmla="*/ 7168304 w 16046479"/>
              <a:gd name="connsiteY10" fmla="*/ 305439 h 1699487"/>
              <a:gd name="connsiteX11" fmla="*/ 7665538 w 16046479"/>
              <a:gd name="connsiteY11" fmla="*/ 243999 h 1699487"/>
              <a:gd name="connsiteX12" fmla="*/ 8089089 w 16046479"/>
              <a:gd name="connsiteY12" fmla="*/ 1635300 h 1699487"/>
              <a:gd name="connsiteX13" fmla="*/ 10227447 w 16046479"/>
              <a:gd name="connsiteY13" fmla="*/ 1623571 h 1699487"/>
              <a:gd name="connsiteX14" fmla="*/ 10671158 w 16046479"/>
              <a:gd name="connsiteY14" fmla="*/ 307836 h 1699487"/>
              <a:gd name="connsiteX15" fmla="*/ 11106061 w 16046479"/>
              <a:gd name="connsiteY15" fmla="*/ 319934 h 1699487"/>
              <a:gd name="connsiteX16" fmla="*/ 11469308 w 16046479"/>
              <a:gd name="connsiteY16" fmla="*/ 1599753 h 1699487"/>
              <a:gd name="connsiteX17" fmla="*/ 14493268 w 16046479"/>
              <a:gd name="connsiteY17" fmla="*/ 1655382 h 1699487"/>
              <a:gd name="connsiteX18" fmla="*/ 14822077 w 16046479"/>
              <a:gd name="connsiteY18" fmla="*/ 491917 h 1699487"/>
              <a:gd name="connsiteX19" fmla="*/ 15223593 w 16046479"/>
              <a:gd name="connsiteY19" fmla="*/ 591883 h 1699487"/>
              <a:gd name="connsiteX20" fmla="*/ 15452060 w 16046479"/>
              <a:gd name="connsiteY20" fmla="*/ 1651369 h 1699487"/>
              <a:gd name="connsiteX21" fmla="*/ 16046479 w 16046479"/>
              <a:gd name="connsiteY21" fmla="*/ 1680994 h 1699487"/>
              <a:gd name="connsiteX0" fmla="*/ 0 w 16046479"/>
              <a:gd name="connsiteY0" fmla="*/ 1607226 h 1699489"/>
              <a:gd name="connsiteX1" fmla="*/ 653142 w 16046479"/>
              <a:gd name="connsiteY1" fmla="*/ 1591027 h 1699489"/>
              <a:gd name="connsiteX2" fmla="*/ 987161 w 16046479"/>
              <a:gd name="connsiteY2" fmla="*/ 1063774 h 1699489"/>
              <a:gd name="connsiteX3" fmla="*/ 1212845 w 16046479"/>
              <a:gd name="connsiteY3" fmla="*/ 1056950 h 1699489"/>
              <a:gd name="connsiteX4" fmla="*/ 1500769 w 16046479"/>
              <a:gd name="connsiteY4" fmla="*/ 1610767 h 1699489"/>
              <a:gd name="connsiteX5" fmla="*/ 4004796 w 16046479"/>
              <a:gd name="connsiteY5" fmla="*/ 1622798 h 1699489"/>
              <a:gd name="connsiteX6" fmla="*/ 4239022 w 16046479"/>
              <a:gd name="connsiteY6" fmla="*/ 1278414 h 1699489"/>
              <a:gd name="connsiteX7" fmla="*/ 4424183 w 16046479"/>
              <a:gd name="connsiteY7" fmla="*/ 1288364 h 1699489"/>
              <a:gd name="connsiteX8" fmla="*/ 4592053 w 16046479"/>
              <a:gd name="connsiteY8" fmla="*/ 1631601 h 1699489"/>
              <a:gd name="connsiteX9" fmla="*/ 6721745 w 16046479"/>
              <a:gd name="connsiteY9" fmla="*/ 1623581 h 1699489"/>
              <a:gd name="connsiteX10" fmla="*/ 7168304 w 16046479"/>
              <a:gd name="connsiteY10" fmla="*/ 305439 h 1699489"/>
              <a:gd name="connsiteX11" fmla="*/ 7665538 w 16046479"/>
              <a:gd name="connsiteY11" fmla="*/ 243999 h 1699489"/>
              <a:gd name="connsiteX12" fmla="*/ 8089089 w 16046479"/>
              <a:gd name="connsiteY12" fmla="*/ 1635300 h 1699489"/>
              <a:gd name="connsiteX13" fmla="*/ 10227447 w 16046479"/>
              <a:gd name="connsiteY13" fmla="*/ 1623571 h 1699489"/>
              <a:gd name="connsiteX14" fmla="*/ 10671158 w 16046479"/>
              <a:gd name="connsiteY14" fmla="*/ 307836 h 1699489"/>
              <a:gd name="connsiteX15" fmla="*/ 11106061 w 16046479"/>
              <a:gd name="connsiteY15" fmla="*/ 319934 h 1699489"/>
              <a:gd name="connsiteX16" fmla="*/ 11469308 w 16046479"/>
              <a:gd name="connsiteY16" fmla="*/ 1599753 h 1699489"/>
              <a:gd name="connsiteX17" fmla="*/ 14493268 w 16046479"/>
              <a:gd name="connsiteY17" fmla="*/ 1655382 h 1699489"/>
              <a:gd name="connsiteX18" fmla="*/ 14822077 w 16046479"/>
              <a:gd name="connsiteY18" fmla="*/ 491917 h 1699489"/>
              <a:gd name="connsiteX19" fmla="*/ 15223593 w 16046479"/>
              <a:gd name="connsiteY19" fmla="*/ 591883 h 1699489"/>
              <a:gd name="connsiteX20" fmla="*/ 15452060 w 16046479"/>
              <a:gd name="connsiteY20" fmla="*/ 1651369 h 1699489"/>
              <a:gd name="connsiteX21" fmla="*/ 16046479 w 16046479"/>
              <a:gd name="connsiteY21" fmla="*/ 1680994 h 1699489"/>
              <a:gd name="connsiteX0" fmla="*/ 0 w 16046479"/>
              <a:gd name="connsiteY0" fmla="*/ 1607226 h 1699487"/>
              <a:gd name="connsiteX1" fmla="*/ 653142 w 16046479"/>
              <a:gd name="connsiteY1" fmla="*/ 1591027 h 1699487"/>
              <a:gd name="connsiteX2" fmla="*/ 1012330 w 16046479"/>
              <a:gd name="connsiteY2" fmla="*/ 811767 h 1699487"/>
              <a:gd name="connsiteX3" fmla="*/ 1212845 w 16046479"/>
              <a:gd name="connsiteY3" fmla="*/ 1056950 h 1699487"/>
              <a:gd name="connsiteX4" fmla="*/ 1500769 w 16046479"/>
              <a:gd name="connsiteY4" fmla="*/ 1610767 h 1699487"/>
              <a:gd name="connsiteX5" fmla="*/ 4004796 w 16046479"/>
              <a:gd name="connsiteY5" fmla="*/ 1622798 h 1699487"/>
              <a:gd name="connsiteX6" fmla="*/ 4239022 w 16046479"/>
              <a:gd name="connsiteY6" fmla="*/ 1278414 h 1699487"/>
              <a:gd name="connsiteX7" fmla="*/ 4424183 w 16046479"/>
              <a:gd name="connsiteY7" fmla="*/ 1288364 h 1699487"/>
              <a:gd name="connsiteX8" fmla="*/ 4592053 w 16046479"/>
              <a:gd name="connsiteY8" fmla="*/ 1631601 h 1699487"/>
              <a:gd name="connsiteX9" fmla="*/ 6721745 w 16046479"/>
              <a:gd name="connsiteY9" fmla="*/ 1623581 h 1699487"/>
              <a:gd name="connsiteX10" fmla="*/ 7168304 w 16046479"/>
              <a:gd name="connsiteY10" fmla="*/ 305439 h 1699487"/>
              <a:gd name="connsiteX11" fmla="*/ 7665538 w 16046479"/>
              <a:gd name="connsiteY11" fmla="*/ 243999 h 1699487"/>
              <a:gd name="connsiteX12" fmla="*/ 8089089 w 16046479"/>
              <a:gd name="connsiteY12" fmla="*/ 1635300 h 1699487"/>
              <a:gd name="connsiteX13" fmla="*/ 10227447 w 16046479"/>
              <a:gd name="connsiteY13" fmla="*/ 1623571 h 1699487"/>
              <a:gd name="connsiteX14" fmla="*/ 10671158 w 16046479"/>
              <a:gd name="connsiteY14" fmla="*/ 307836 h 1699487"/>
              <a:gd name="connsiteX15" fmla="*/ 11106061 w 16046479"/>
              <a:gd name="connsiteY15" fmla="*/ 319934 h 1699487"/>
              <a:gd name="connsiteX16" fmla="*/ 11469308 w 16046479"/>
              <a:gd name="connsiteY16" fmla="*/ 1599753 h 1699487"/>
              <a:gd name="connsiteX17" fmla="*/ 14493268 w 16046479"/>
              <a:gd name="connsiteY17" fmla="*/ 1655382 h 1699487"/>
              <a:gd name="connsiteX18" fmla="*/ 14822077 w 16046479"/>
              <a:gd name="connsiteY18" fmla="*/ 491917 h 1699487"/>
              <a:gd name="connsiteX19" fmla="*/ 15223593 w 16046479"/>
              <a:gd name="connsiteY19" fmla="*/ 591883 h 1699487"/>
              <a:gd name="connsiteX20" fmla="*/ 15452060 w 16046479"/>
              <a:gd name="connsiteY20" fmla="*/ 1651369 h 1699487"/>
              <a:gd name="connsiteX21" fmla="*/ 16046479 w 16046479"/>
              <a:gd name="connsiteY21" fmla="*/ 1680994 h 1699487"/>
              <a:gd name="connsiteX0" fmla="*/ 0 w 16046479"/>
              <a:gd name="connsiteY0" fmla="*/ 1607226 h 1699489"/>
              <a:gd name="connsiteX1" fmla="*/ 653142 w 16046479"/>
              <a:gd name="connsiteY1" fmla="*/ 1591027 h 1699489"/>
              <a:gd name="connsiteX2" fmla="*/ 1012330 w 16046479"/>
              <a:gd name="connsiteY2" fmla="*/ 811767 h 1699489"/>
              <a:gd name="connsiteX3" fmla="*/ 1288352 w 16046479"/>
              <a:gd name="connsiteY3" fmla="*/ 894945 h 1699489"/>
              <a:gd name="connsiteX4" fmla="*/ 1500769 w 16046479"/>
              <a:gd name="connsiteY4" fmla="*/ 1610767 h 1699489"/>
              <a:gd name="connsiteX5" fmla="*/ 4004796 w 16046479"/>
              <a:gd name="connsiteY5" fmla="*/ 1622798 h 1699489"/>
              <a:gd name="connsiteX6" fmla="*/ 4239022 w 16046479"/>
              <a:gd name="connsiteY6" fmla="*/ 1278414 h 1699489"/>
              <a:gd name="connsiteX7" fmla="*/ 4424183 w 16046479"/>
              <a:gd name="connsiteY7" fmla="*/ 1288364 h 1699489"/>
              <a:gd name="connsiteX8" fmla="*/ 4592053 w 16046479"/>
              <a:gd name="connsiteY8" fmla="*/ 1631601 h 1699489"/>
              <a:gd name="connsiteX9" fmla="*/ 6721745 w 16046479"/>
              <a:gd name="connsiteY9" fmla="*/ 1623581 h 1699489"/>
              <a:gd name="connsiteX10" fmla="*/ 7168304 w 16046479"/>
              <a:gd name="connsiteY10" fmla="*/ 305439 h 1699489"/>
              <a:gd name="connsiteX11" fmla="*/ 7665538 w 16046479"/>
              <a:gd name="connsiteY11" fmla="*/ 243999 h 1699489"/>
              <a:gd name="connsiteX12" fmla="*/ 8089089 w 16046479"/>
              <a:gd name="connsiteY12" fmla="*/ 1635300 h 1699489"/>
              <a:gd name="connsiteX13" fmla="*/ 10227447 w 16046479"/>
              <a:gd name="connsiteY13" fmla="*/ 1623571 h 1699489"/>
              <a:gd name="connsiteX14" fmla="*/ 10671158 w 16046479"/>
              <a:gd name="connsiteY14" fmla="*/ 307836 h 1699489"/>
              <a:gd name="connsiteX15" fmla="*/ 11106061 w 16046479"/>
              <a:gd name="connsiteY15" fmla="*/ 319934 h 1699489"/>
              <a:gd name="connsiteX16" fmla="*/ 11469308 w 16046479"/>
              <a:gd name="connsiteY16" fmla="*/ 1599753 h 1699489"/>
              <a:gd name="connsiteX17" fmla="*/ 14493268 w 16046479"/>
              <a:gd name="connsiteY17" fmla="*/ 1655382 h 1699489"/>
              <a:gd name="connsiteX18" fmla="*/ 14822077 w 16046479"/>
              <a:gd name="connsiteY18" fmla="*/ 491917 h 1699489"/>
              <a:gd name="connsiteX19" fmla="*/ 15223593 w 16046479"/>
              <a:gd name="connsiteY19" fmla="*/ 591883 h 1699489"/>
              <a:gd name="connsiteX20" fmla="*/ 15452060 w 16046479"/>
              <a:gd name="connsiteY20" fmla="*/ 1651369 h 1699489"/>
              <a:gd name="connsiteX21" fmla="*/ 16046479 w 16046479"/>
              <a:gd name="connsiteY21" fmla="*/ 1680994 h 1699489"/>
              <a:gd name="connsiteX0" fmla="*/ 0 w 16046479"/>
              <a:gd name="connsiteY0" fmla="*/ 1607226 h 1699487"/>
              <a:gd name="connsiteX1" fmla="*/ 653142 w 16046479"/>
              <a:gd name="connsiteY1" fmla="*/ 1591027 h 1699487"/>
              <a:gd name="connsiteX2" fmla="*/ 1012330 w 16046479"/>
              <a:gd name="connsiteY2" fmla="*/ 811767 h 1699487"/>
              <a:gd name="connsiteX3" fmla="*/ 1288352 w 16046479"/>
              <a:gd name="connsiteY3" fmla="*/ 894945 h 1699487"/>
              <a:gd name="connsiteX4" fmla="*/ 1500769 w 16046479"/>
              <a:gd name="connsiteY4" fmla="*/ 1610767 h 1699487"/>
              <a:gd name="connsiteX5" fmla="*/ 4004796 w 16046479"/>
              <a:gd name="connsiteY5" fmla="*/ 1622798 h 1699487"/>
              <a:gd name="connsiteX6" fmla="*/ 4239022 w 16046479"/>
              <a:gd name="connsiteY6" fmla="*/ 1278414 h 1699487"/>
              <a:gd name="connsiteX7" fmla="*/ 4424183 w 16046479"/>
              <a:gd name="connsiteY7" fmla="*/ 1288364 h 1699487"/>
              <a:gd name="connsiteX8" fmla="*/ 4592053 w 16046479"/>
              <a:gd name="connsiteY8" fmla="*/ 1631601 h 1699487"/>
              <a:gd name="connsiteX9" fmla="*/ 6721745 w 16046479"/>
              <a:gd name="connsiteY9" fmla="*/ 1623581 h 1699487"/>
              <a:gd name="connsiteX10" fmla="*/ 7168304 w 16046479"/>
              <a:gd name="connsiteY10" fmla="*/ 305439 h 1699487"/>
              <a:gd name="connsiteX11" fmla="*/ 7665538 w 16046479"/>
              <a:gd name="connsiteY11" fmla="*/ 243999 h 1699487"/>
              <a:gd name="connsiteX12" fmla="*/ 8089089 w 16046479"/>
              <a:gd name="connsiteY12" fmla="*/ 1635300 h 1699487"/>
              <a:gd name="connsiteX13" fmla="*/ 10227447 w 16046479"/>
              <a:gd name="connsiteY13" fmla="*/ 1623571 h 1699487"/>
              <a:gd name="connsiteX14" fmla="*/ 10671158 w 16046479"/>
              <a:gd name="connsiteY14" fmla="*/ 307836 h 1699487"/>
              <a:gd name="connsiteX15" fmla="*/ 11106061 w 16046479"/>
              <a:gd name="connsiteY15" fmla="*/ 319934 h 1699487"/>
              <a:gd name="connsiteX16" fmla="*/ 11469308 w 16046479"/>
              <a:gd name="connsiteY16" fmla="*/ 1599753 h 1699487"/>
              <a:gd name="connsiteX17" fmla="*/ 14493268 w 16046479"/>
              <a:gd name="connsiteY17" fmla="*/ 1655382 h 1699487"/>
              <a:gd name="connsiteX18" fmla="*/ 14822077 w 16046479"/>
              <a:gd name="connsiteY18" fmla="*/ 491917 h 1699487"/>
              <a:gd name="connsiteX19" fmla="*/ 15223593 w 16046479"/>
              <a:gd name="connsiteY19" fmla="*/ 591883 h 1699487"/>
              <a:gd name="connsiteX20" fmla="*/ 15452060 w 16046479"/>
              <a:gd name="connsiteY20" fmla="*/ 1651369 h 1699487"/>
              <a:gd name="connsiteX21" fmla="*/ 16046479 w 16046479"/>
              <a:gd name="connsiteY21" fmla="*/ 1680994 h 1699487"/>
              <a:gd name="connsiteX0" fmla="*/ 0 w 16046479"/>
              <a:gd name="connsiteY0" fmla="*/ 1607226 h 1699489"/>
              <a:gd name="connsiteX1" fmla="*/ 653142 w 16046479"/>
              <a:gd name="connsiteY1" fmla="*/ 1591027 h 1699489"/>
              <a:gd name="connsiteX2" fmla="*/ 1012330 w 16046479"/>
              <a:gd name="connsiteY2" fmla="*/ 811767 h 1699489"/>
              <a:gd name="connsiteX3" fmla="*/ 1288352 w 16046479"/>
              <a:gd name="connsiteY3" fmla="*/ 894945 h 1699489"/>
              <a:gd name="connsiteX4" fmla="*/ 1500769 w 16046479"/>
              <a:gd name="connsiteY4" fmla="*/ 1610767 h 1699489"/>
              <a:gd name="connsiteX5" fmla="*/ 4004796 w 16046479"/>
              <a:gd name="connsiteY5" fmla="*/ 1622798 h 1699489"/>
              <a:gd name="connsiteX6" fmla="*/ 4239022 w 16046479"/>
              <a:gd name="connsiteY6" fmla="*/ 1278414 h 1699489"/>
              <a:gd name="connsiteX7" fmla="*/ 4424183 w 16046479"/>
              <a:gd name="connsiteY7" fmla="*/ 1288364 h 1699489"/>
              <a:gd name="connsiteX8" fmla="*/ 4592053 w 16046479"/>
              <a:gd name="connsiteY8" fmla="*/ 1631601 h 1699489"/>
              <a:gd name="connsiteX9" fmla="*/ 6721745 w 16046479"/>
              <a:gd name="connsiteY9" fmla="*/ 1623581 h 1699489"/>
              <a:gd name="connsiteX10" fmla="*/ 7168304 w 16046479"/>
              <a:gd name="connsiteY10" fmla="*/ 305439 h 1699489"/>
              <a:gd name="connsiteX11" fmla="*/ 7665538 w 16046479"/>
              <a:gd name="connsiteY11" fmla="*/ 243999 h 1699489"/>
              <a:gd name="connsiteX12" fmla="*/ 8089089 w 16046479"/>
              <a:gd name="connsiteY12" fmla="*/ 1635300 h 1699489"/>
              <a:gd name="connsiteX13" fmla="*/ 10227447 w 16046479"/>
              <a:gd name="connsiteY13" fmla="*/ 1623571 h 1699489"/>
              <a:gd name="connsiteX14" fmla="*/ 10671158 w 16046479"/>
              <a:gd name="connsiteY14" fmla="*/ 307836 h 1699489"/>
              <a:gd name="connsiteX15" fmla="*/ 11106061 w 16046479"/>
              <a:gd name="connsiteY15" fmla="*/ 319934 h 1699489"/>
              <a:gd name="connsiteX16" fmla="*/ 11469308 w 16046479"/>
              <a:gd name="connsiteY16" fmla="*/ 1599753 h 1699489"/>
              <a:gd name="connsiteX17" fmla="*/ 14493268 w 16046479"/>
              <a:gd name="connsiteY17" fmla="*/ 1655382 h 1699489"/>
              <a:gd name="connsiteX18" fmla="*/ 14822077 w 16046479"/>
              <a:gd name="connsiteY18" fmla="*/ 491917 h 1699489"/>
              <a:gd name="connsiteX19" fmla="*/ 15223593 w 16046479"/>
              <a:gd name="connsiteY19" fmla="*/ 591883 h 1699489"/>
              <a:gd name="connsiteX20" fmla="*/ 15452060 w 16046479"/>
              <a:gd name="connsiteY20" fmla="*/ 1651369 h 1699489"/>
              <a:gd name="connsiteX21" fmla="*/ 16046479 w 16046479"/>
              <a:gd name="connsiteY21" fmla="*/ 1680994 h 1699489"/>
              <a:gd name="connsiteX0" fmla="*/ 0 w 16046479"/>
              <a:gd name="connsiteY0" fmla="*/ 1607226 h 1699487"/>
              <a:gd name="connsiteX1" fmla="*/ 653142 w 16046479"/>
              <a:gd name="connsiteY1" fmla="*/ 1591027 h 1699487"/>
              <a:gd name="connsiteX2" fmla="*/ 959343 w 16046479"/>
              <a:gd name="connsiteY2" fmla="*/ 834505 h 1699487"/>
              <a:gd name="connsiteX3" fmla="*/ 1288352 w 16046479"/>
              <a:gd name="connsiteY3" fmla="*/ 894945 h 1699487"/>
              <a:gd name="connsiteX4" fmla="*/ 1500769 w 16046479"/>
              <a:gd name="connsiteY4" fmla="*/ 1610767 h 1699487"/>
              <a:gd name="connsiteX5" fmla="*/ 4004796 w 16046479"/>
              <a:gd name="connsiteY5" fmla="*/ 1622798 h 1699487"/>
              <a:gd name="connsiteX6" fmla="*/ 4239022 w 16046479"/>
              <a:gd name="connsiteY6" fmla="*/ 1278414 h 1699487"/>
              <a:gd name="connsiteX7" fmla="*/ 4424183 w 16046479"/>
              <a:gd name="connsiteY7" fmla="*/ 1288364 h 1699487"/>
              <a:gd name="connsiteX8" fmla="*/ 4592053 w 16046479"/>
              <a:gd name="connsiteY8" fmla="*/ 1631601 h 1699487"/>
              <a:gd name="connsiteX9" fmla="*/ 6721745 w 16046479"/>
              <a:gd name="connsiteY9" fmla="*/ 1623581 h 1699487"/>
              <a:gd name="connsiteX10" fmla="*/ 7168304 w 16046479"/>
              <a:gd name="connsiteY10" fmla="*/ 305439 h 1699487"/>
              <a:gd name="connsiteX11" fmla="*/ 7665538 w 16046479"/>
              <a:gd name="connsiteY11" fmla="*/ 243999 h 1699487"/>
              <a:gd name="connsiteX12" fmla="*/ 8089089 w 16046479"/>
              <a:gd name="connsiteY12" fmla="*/ 1635300 h 1699487"/>
              <a:gd name="connsiteX13" fmla="*/ 10227447 w 16046479"/>
              <a:gd name="connsiteY13" fmla="*/ 1623571 h 1699487"/>
              <a:gd name="connsiteX14" fmla="*/ 10671158 w 16046479"/>
              <a:gd name="connsiteY14" fmla="*/ 307836 h 1699487"/>
              <a:gd name="connsiteX15" fmla="*/ 11106061 w 16046479"/>
              <a:gd name="connsiteY15" fmla="*/ 319934 h 1699487"/>
              <a:gd name="connsiteX16" fmla="*/ 11469308 w 16046479"/>
              <a:gd name="connsiteY16" fmla="*/ 1599753 h 1699487"/>
              <a:gd name="connsiteX17" fmla="*/ 14493268 w 16046479"/>
              <a:gd name="connsiteY17" fmla="*/ 1655382 h 1699487"/>
              <a:gd name="connsiteX18" fmla="*/ 14822077 w 16046479"/>
              <a:gd name="connsiteY18" fmla="*/ 491917 h 1699487"/>
              <a:gd name="connsiteX19" fmla="*/ 15223593 w 16046479"/>
              <a:gd name="connsiteY19" fmla="*/ 591883 h 1699487"/>
              <a:gd name="connsiteX20" fmla="*/ 15452060 w 16046479"/>
              <a:gd name="connsiteY20" fmla="*/ 1651369 h 1699487"/>
              <a:gd name="connsiteX21" fmla="*/ 16046479 w 16046479"/>
              <a:gd name="connsiteY21" fmla="*/ 1680994 h 1699487"/>
              <a:gd name="connsiteX0" fmla="*/ 0 w 16046479"/>
              <a:gd name="connsiteY0" fmla="*/ 1607226 h 1699489"/>
              <a:gd name="connsiteX1" fmla="*/ 653142 w 16046479"/>
              <a:gd name="connsiteY1" fmla="*/ 1591027 h 1699489"/>
              <a:gd name="connsiteX2" fmla="*/ 959343 w 16046479"/>
              <a:gd name="connsiteY2" fmla="*/ 834505 h 1699489"/>
              <a:gd name="connsiteX3" fmla="*/ 1256560 w 16046479"/>
              <a:gd name="connsiteY3" fmla="*/ 826732 h 1699489"/>
              <a:gd name="connsiteX4" fmla="*/ 1500769 w 16046479"/>
              <a:gd name="connsiteY4" fmla="*/ 1610767 h 1699489"/>
              <a:gd name="connsiteX5" fmla="*/ 4004796 w 16046479"/>
              <a:gd name="connsiteY5" fmla="*/ 1622798 h 1699489"/>
              <a:gd name="connsiteX6" fmla="*/ 4239022 w 16046479"/>
              <a:gd name="connsiteY6" fmla="*/ 1278414 h 1699489"/>
              <a:gd name="connsiteX7" fmla="*/ 4424183 w 16046479"/>
              <a:gd name="connsiteY7" fmla="*/ 1288364 h 1699489"/>
              <a:gd name="connsiteX8" fmla="*/ 4592053 w 16046479"/>
              <a:gd name="connsiteY8" fmla="*/ 1631601 h 1699489"/>
              <a:gd name="connsiteX9" fmla="*/ 6721745 w 16046479"/>
              <a:gd name="connsiteY9" fmla="*/ 1623581 h 1699489"/>
              <a:gd name="connsiteX10" fmla="*/ 7168304 w 16046479"/>
              <a:gd name="connsiteY10" fmla="*/ 305439 h 1699489"/>
              <a:gd name="connsiteX11" fmla="*/ 7665538 w 16046479"/>
              <a:gd name="connsiteY11" fmla="*/ 243999 h 1699489"/>
              <a:gd name="connsiteX12" fmla="*/ 8089089 w 16046479"/>
              <a:gd name="connsiteY12" fmla="*/ 1635300 h 1699489"/>
              <a:gd name="connsiteX13" fmla="*/ 10227447 w 16046479"/>
              <a:gd name="connsiteY13" fmla="*/ 1623571 h 1699489"/>
              <a:gd name="connsiteX14" fmla="*/ 10671158 w 16046479"/>
              <a:gd name="connsiteY14" fmla="*/ 307836 h 1699489"/>
              <a:gd name="connsiteX15" fmla="*/ 11106061 w 16046479"/>
              <a:gd name="connsiteY15" fmla="*/ 319934 h 1699489"/>
              <a:gd name="connsiteX16" fmla="*/ 11469308 w 16046479"/>
              <a:gd name="connsiteY16" fmla="*/ 1599753 h 1699489"/>
              <a:gd name="connsiteX17" fmla="*/ 14493268 w 16046479"/>
              <a:gd name="connsiteY17" fmla="*/ 1655382 h 1699489"/>
              <a:gd name="connsiteX18" fmla="*/ 14822077 w 16046479"/>
              <a:gd name="connsiteY18" fmla="*/ 491917 h 1699489"/>
              <a:gd name="connsiteX19" fmla="*/ 15223593 w 16046479"/>
              <a:gd name="connsiteY19" fmla="*/ 591883 h 1699489"/>
              <a:gd name="connsiteX20" fmla="*/ 15452060 w 16046479"/>
              <a:gd name="connsiteY20" fmla="*/ 1651369 h 1699489"/>
              <a:gd name="connsiteX21" fmla="*/ 16046479 w 16046479"/>
              <a:gd name="connsiteY21" fmla="*/ 1680994 h 1699489"/>
              <a:gd name="connsiteX0" fmla="*/ 0 w 16046479"/>
              <a:gd name="connsiteY0" fmla="*/ 1607226 h 1699487"/>
              <a:gd name="connsiteX1" fmla="*/ 653142 w 16046479"/>
              <a:gd name="connsiteY1" fmla="*/ 1591027 h 1699487"/>
              <a:gd name="connsiteX2" fmla="*/ 959343 w 16046479"/>
              <a:gd name="connsiteY2" fmla="*/ 834505 h 1699487"/>
              <a:gd name="connsiteX3" fmla="*/ 1256560 w 16046479"/>
              <a:gd name="connsiteY3" fmla="*/ 826732 h 1699487"/>
              <a:gd name="connsiteX4" fmla="*/ 1500769 w 16046479"/>
              <a:gd name="connsiteY4" fmla="*/ 1610767 h 1699487"/>
              <a:gd name="connsiteX5" fmla="*/ 4004796 w 16046479"/>
              <a:gd name="connsiteY5" fmla="*/ 1622798 h 1699487"/>
              <a:gd name="connsiteX6" fmla="*/ 4239022 w 16046479"/>
              <a:gd name="connsiteY6" fmla="*/ 1278414 h 1699487"/>
              <a:gd name="connsiteX7" fmla="*/ 4424183 w 16046479"/>
              <a:gd name="connsiteY7" fmla="*/ 1288364 h 1699487"/>
              <a:gd name="connsiteX8" fmla="*/ 4592053 w 16046479"/>
              <a:gd name="connsiteY8" fmla="*/ 1631601 h 1699487"/>
              <a:gd name="connsiteX9" fmla="*/ 6721745 w 16046479"/>
              <a:gd name="connsiteY9" fmla="*/ 1623581 h 1699487"/>
              <a:gd name="connsiteX10" fmla="*/ 7168304 w 16046479"/>
              <a:gd name="connsiteY10" fmla="*/ 305439 h 1699487"/>
              <a:gd name="connsiteX11" fmla="*/ 7665538 w 16046479"/>
              <a:gd name="connsiteY11" fmla="*/ 243999 h 1699487"/>
              <a:gd name="connsiteX12" fmla="*/ 8089089 w 16046479"/>
              <a:gd name="connsiteY12" fmla="*/ 1635300 h 1699487"/>
              <a:gd name="connsiteX13" fmla="*/ 10227447 w 16046479"/>
              <a:gd name="connsiteY13" fmla="*/ 1623571 h 1699487"/>
              <a:gd name="connsiteX14" fmla="*/ 10671158 w 16046479"/>
              <a:gd name="connsiteY14" fmla="*/ 307836 h 1699487"/>
              <a:gd name="connsiteX15" fmla="*/ 11106061 w 16046479"/>
              <a:gd name="connsiteY15" fmla="*/ 319934 h 1699487"/>
              <a:gd name="connsiteX16" fmla="*/ 11469308 w 16046479"/>
              <a:gd name="connsiteY16" fmla="*/ 1599753 h 1699487"/>
              <a:gd name="connsiteX17" fmla="*/ 14493268 w 16046479"/>
              <a:gd name="connsiteY17" fmla="*/ 1655382 h 1699487"/>
              <a:gd name="connsiteX18" fmla="*/ 14822077 w 16046479"/>
              <a:gd name="connsiteY18" fmla="*/ 491917 h 1699487"/>
              <a:gd name="connsiteX19" fmla="*/ 15223593 w 16046479"/>
              <a:gd name="connsiteY19" fmla="*/ 591883 h 1699487"/>
              <a:gd name="connsiteX20" fmla="*/ 15452060 w 16046479"/>
              <a:gd name="connsiteY20" fmla="*/ 1651369 h 1699487"/>
              <a:gd name="connsiteX21" fmla="*/ 16046479 w 16046479"/>
              <a:gd name="connsiteY21" fmla="*/ 1680994 h 1699487"/>
              <a:gd name="connsiteX0" fmla="*/ 0 w 16046479"/>
              <a:gd name="connsiteY0" fmla="*/ 1607226 h 1699489"/>
              <a:gd name="connsiteX1" fmla="*/ 653142 w 16046479"/>
              <a:gd name="connsiteY1" fmla="*/ 1591027 h 1699489"/>
              <a:gd name="connsiteX2" fmla="*/ 959343 w 16046479"/>
              <a:gd name="connsiteY2" fmla="*/ 834505 h 1699489"/>
              <a:gd name="connsiteX3" fmla="*/ 1256560 w 16046479"/>
              <a:gd name="connsiteY3" fmla="*/ 826732 h 1699489"/>
              <a:gd name="connsiteX4" fmla="*/ 1500769 w 16046479"/>
              <a:gd name="connsiteY4" fmla="*/ 1610767 h 1699489"/>
              <a:gd name="connsiteX5" fmla="*/ 4004796 w 16046479"/>
              <a:gd name="connsiteY5" fmla="*/ 1622798 h 1699489"/>
              <a:gd name="connsiteX6" fmla="*/ 4239022 w 16046479"/>
              <a:gd name="connsiteY6" fmla="*/ 1278414 h 1699489"/>
              <a:gd name="connsiteX7" fmla="*/ 4424183 w 16046479"/>
              <a:gd name="connsiteY7" fmla="*/ 1288364 h 1699489"/>
              <a:gd name="connsiteX8" fmla="*/ 4592053 w 16046479"/>
              <a:gd name="connsiteY8" fmla="*/ 1631601 h 1699489"/>
              <a:gd name="connsiteX9" fmla="*/ 6721745 w 16046479"/>
              <a:gd name="connsiteY9" fmla="*/ 1623581 h 1699489"/>
              <a:gd name="connsiteX10" fmla="*/ 7168304 w 16046479"/>
              <a:gd name="connsiteY10" fmla="*/ 305439 h 1699489"/>
              <a:gd name="connsiteX11" fmla="*/ 7665538 w 16046479"/>
              <a:gd name="connsiteY11" fmla="*/ 243999 h 1699489"/>
              <a:gd name="connsiteX12" fmla="*/ 8089089 w 16046479"/>
              <a:gd name="connsiteY12" fmla="*/ 1635300 h 1699489"/>
              <a:gd name="connsiteX13" fmla="*/ 10227447 w 16046479"/>
              <a:gd name="connsiteY13" fmla="*/ 1623571 h 1699489"/>
              <a:gd name="connsiteX14" fmla="*/ 10671158 w 16046479"/>
              <a:gd name="connsiteY14" fmla="*/ 307836 h 1699489"/>
              <a:gd name="connsiteX15" fmla="*/ 11106061 w 16046479"/>
              <a:gd name="connsiteY15" fmla="*/ 319934 h 1699489"/>
              <a:gd name="connsiteX16" fmla="*/ 11469308 w 16046479"/>
              <a:gd name="connsiteY16" fmla="*/ 1599753 h 1699489"/>
              <a:gd name="connsiteX17" fmla="*/ 14493268 w 16046479"/>
              <a:gd name="connsiteY17" fmla="*/ 1655382 h 1699489"/>
              <a:gd name="connsiteX18" fmla="*/ 14822077 w 16046479"/>
              <a:gd name="connsiteY18" fmla="*/ 491917 h 1699489"/>
              <a:gd name="connsiteX19" fmla="*/ 15223593 w 16046479"/>
              <a:gd name="connsiteY19" fmla="*/ 591883 h 1699489"/>
              <a:gd name="connsiteX20" fmla="*/ 15452060 w 16046479"/>
              <a:gd name="connsiteY20" fmla="*/ 1651369 h 1699489"/>
              <a:gd name="connsiteX21" fmla="*/ 16046479 w 16046479"/>
              <a:gd name="connsiteY21" fmla="*/ 1680994 h 1699489"/>
              <a:gd name="connsiteX0" fmla="*/ 0 w 16046479"/>
              <a:gd name="connsiteY0" fmla="*/ 1607226 h 1699487"/>
              <a:gd name="connsiteX1" fmla="*/ 653142 w 16046479"/>
              <a:gd name="connsiteY1" fmla="*/ 1591027 h 1699487"/>
              <a:gd name="connsiteX2" fmla="*/ 959343 w 16046479"/>
              <a:gd name="connsiteY2" fmla="*/ 834505 h 1699487"/>
              <a:gd name="connsiteX3" fmla="*/ 1256560 w 16046479"/>
              <a:gd name="connsiteY3" fmla="*/ 826732 h 1699487"/>
              <a:gd name="connsiteX4" fmla="*/ 1500769 w 16046479"/>
              <a:gd name="connsiteY4" fmla="*/ 1610767 h 1699487"/>
              <a:gd name="connsiteX5" fmla="*/ 4004796 w 16046479"/>
              <a:gd name="connsiteY5" fmla="*/ 1622798 h 1699487"/>
              <a:gd name="connsiteX6" fmla="*/ 4239022 w 16046479"/>
              <a:gd name="connsiteY6" fmla="*/ 1278414 h 1699487"/>
              <a:gd name="connsiteX7" fmla="*/ 4424183 w 16046479"/>
              <a:gd name="connsiteY7" fmla="*/ 1288364 h 1699487"/>
              <a:gd name="connsiteX8" fmla="*/ 4592053 w 16046479"/>
              <a:gd name="connsiteY8" fmla="*/ 1631601 h 1699487"/>
              <a:gd name="connsiteX9" fmla="*/ 6721745 w 16046479"/>
              <a:gd name="connsiteY9" fmla="*/ 1623581 h 1699487"/>
              <a:gd name="connsiteX10" fmla="*/ 7168304 w 16046479"/>
              <a:gd name="connsiteY10" fmla="*/ 305439 h 1699487"/>
              <a:gd name="connsiteX11" fmla="*/ 7665538 w 16046479"/>
              <a:gd name="connsiteY11" fmla="*/ 243999 h 1699487"/>
              <a:gd name="connsiteX12" fmla="*/ 8089089 w 16046479"/>
              <a:gd name="connsiteY12" fmla="*/ 1635300 h 1699487"/>
              <a:gd name="connsiteX13" fmla="*/ 10227447 w 16046479"/>
              <a:gd name="connsiteY13" fmla="*/ 1623571 h 1699487"/>
              <a:gd name="connsiteX14" fmla="*/ 10671158 w 16046479"/>
              <a:gd name="connsiteY14" fmla="*/ 307836 h 1699487"/>
              <a:gd name="connsiteX15" fmla="*/ 11106061 w 16046479"/>
              <a:gd name="connsiteY15" fmla="*/ 319934 h 1699487"/>
              <a:gd name="connsiteX16" fmla="*/ 11469308 w 16046479"/>
              <a:gd name="connsiteY16" fmla="*/ 1599753 h 1699487"/>
              <a:gd name="connsiteX17" fmla="*/ 13858610 w 16046479"/>
              <a:gd name="connsiteY17" fmla="*/ 1655382 h 1699487"/>
              <a:gd name="connsiteX18" fmla="*/ 14822077 w 16046479"/>
              <a:gd name="connsiteY18" fmla="*/ 491917 h 1699487"/>
              <a:gd name="connsiteX19" fmla="*/ 15223593 w 16046479"/>
              <a:gd name="connsiteY19" fmla="*/ 591883 h 1699487"/>
              <a:gd name="connsiteX20" fmla="*/ 15452060 w 16046479"/>
              <a:gd name="connsiteY20" fmla="*/ 1651369 h 1699487"/>
              <a:gd name="connsiteX21" fmla="*/ 16046479 w 16046479"/>
              <a:gd name="connsiteY21" fmla="*/ 1680994 h 1699487"/>
              <a:gd name="connsiteX0" fmla="*/ 0 w 16046479"/>
              <a:gd name="connsiteY0" fmla="*/ 1607226 h 1699489"/>
              <a:gd name="connsiteX1" fmla="*/ 653142 w 16046479"/>
              <a:gd name="connsiteY1" fmla="*/ 1591027 h 1699489"/>
              <a:gd name="connsiteX2" fmla="*/ 959343 w 16046479"/>
              <a:gd name="connsiteY2" fmla="*/ 834505 h 1699489"/>
              <a:gd name="connsiteX3" fmla="*/ 1256560 w 16046479"/>
              <a:gd name="connsiteY3" fmla="*/ 826732 h 1699489"/>
              <a:gd name="connsiteX4" fmla="*/ 1500769 w 16046479"/>
              <a:gd name="connsiteY4" fmla="*/ 1610767 h 1699489"/>
              <a:gd name="connsiteX5" fmla="*/ 4004796 w 16046479"/>
              <a:gd name="connsiteY5" fmla="*/ 1622798 h 1699489"/>
              <a:gd name="connsiteX6" fmla="*/ 4239022 w 16046479"/>
              <a:gd name="connsiteY6" fmla="*/ 1278414 h 1699489"/>
              <a:gd name="connsiteX7" fmla="*/ 4424183 w 16046479"/>
              <a:gd name="connsiteY7" fmla="*/ 1288364 h 1699489"/>
              <a:gd name="connsiteX8" fmla="*/ 4592053 w 16046479"/>
              <a:gd name="connsiteY8" fmla="*/ 1631601 h 1699489"/>
              <a:gd name="connsiteX9" fmla="*/ 6721745 w 16046479"/>
              <a:gd name="connsiteY9" fmla="*/ 1623581 h 1699489"/>
              <a:gd name="connsiteX10" fmla="*/ 7168304 w 16046479"/>
              <a:gd name="connsiteY10" fmla="*/ 305439 h 1699489"/>
              <a:gd name="connsiteX11" fmla="*/ 7665538 w 16046479"/>
              <a:gd name="connsiteY11" fmla="*/ 243999 h 1699489"/>
              <a:gd name="connsiteX12" fmla="*/ 8089089 w 16046479"/>
              <a:gd name="connsiteY12" fmla="*/ 1635300 h 1699489"/>
              <a:gd name="connsiteX13" fmla="*/ 10227447 w 16046479"/>
              <a:gd name="connsiteY13" fmla="*/ 1623571 h 1699489"/>
              <a:gd name="connsiteX14" fmla="*/ 10671158 w 16046479"/>
              <a:gd name="connsiteY14" fmla="*/ 307836 h 1699489"/>
              <a:gd name="connsiteX15" fmla="*/ 11106061 w 16046479"/>
              <a:gd name="connsiteY15" fmla="*/ 319934 h 1699489"/>
              <a:gd name="connsiteX16" fmla="*/ 11469308 w 16046479"/>
              <a:gd name="connsiteY16" fmla="*/ 1599753 h 1699489"/>
              <a:gd name="connsiteX17" fmla="*/ 13858610 w 16046479"/>
              <a:gd name="connsiteY17" fmla="*/ 1655382 h 1699489"/>
              <a:gd name="connsiteX18" fmla="*/ 14309306 w 16046479"/>
              <a:gd name="connsiteY18" fmla="*/ 505965 h 1699489"/>
              <a:gd name="connsiteX19" fmla="*/ 15223593 w 16046479"/>
              <a:gd name="connsiteY19" fmla="*/ 591883 h 1699489"/>
              <a:gd name="connsiteX20" fmla="*/ 15452060 w 16046479"/>
              <a:gd name="connsiteY20" fmla="*/ 1651369 h 1699489"/>
              <a:gd name="connsiteX21" fmla="*/ 16046479 w 16046479"/>
              <a:gd name="connsiteY21" fmla="*/ 1680994 h 1699489"/>
              <a:gd name="connsiteX0" fmla="*/ 0 w 16046479"/>
              <a:gd name="connsiteY0" fmla="*/ 1607226 h 1699487"/>
              <a:gd name="connsiteX1" fmla="*/ 653142 w 16046479"/>
              <a:gd name="connsiteY1" fmla="*/ 1591027 h 1699487"/>
              <a:gd name="connsiteX2" fmla="*/ 959343 w 16046479"/>
              <a:gd name="connsiteY2" fmla="*/ 834505 h 1699487"/>
              <a:gd name="connsiteX3" fmla="*/ 1256560 w 16046479"/>
              <a:gd name="connsiteY3" fmla="*/ 826732 h 1699487"/>
              <a:gd name="connsiteX4" fmla="*/ 1500769 w 16046479"/>
              <a:gd name="connsiteY4" fmla="*/ 1610767 h 1699487"/>
              <a:gd name="connsiteX5" fmla="*/ 4004796 w 16046479"/>
              <a:gd name="connsiteY5" fmla="*/ 1622798 h 1699487"/>
              <a:gd name="connsiteX6" fmla="*/ 4239022 w 16046479"/>
              <a:gd name="connsiteY6" fmla="*/ 1278414 h 1699487"/>
              <a:gd name="connsiteX7" fmla="*/ 4424183 w 16046479"/>
              <a:gd name="connsiteY7" fmla="*/ 1288364 h 1699487"/>
              <a:gd name="connsiteX8" fmla="*/ 4592053 w 16046479"/>
              <a:gd name="connsiteY8" fmla="*/ 1631601 h 1699487"/>
              <a:gd name="connsiteX9" fmla="*/ 6721745 w 16046479"/>
              <a:gd name="connsiteY9" fmla="*/ 1623581 h 1699487"/>
              <a:gd name="connsiteX10" fmla="*/ 7168304 w 16046479"/>
              <a:gd name="connsiteY10" fmla="*/ 305439 h 1699487"/>
              <a:gd name="connsiteX11" fmla="*/ 7665538 w 16046479"/>
              <a:gd name="connsiteY11" fmla="*/ 243999 h 1699487"/>
              <a:gd name="connsiteX12" fmla="*/ 8089089 w 16046479"/>
              <a:gd name="connsiteY12" fmla="*/ 1635300 h 1699487"/>
              <a:gd name="connsiteX13" fmla="*/ 10227447 w 16046479"/>
              <a:gd name="connsiteY13" fmla="*/ 1623571 h 1699487"/>
              <a:gd name="connsiteX14" fmla="*/ 10671158 w 16046479"/>
              <a:gd name="connsiteY14" fmla="*/ 307836 h 1699487"/>
              <a:gd name="connsiteX15" fmla="*/ 11106061 w 16046479"/>
              <a:gd name="connsiteY15" fmla="*/ 319934 h 1699487"/>
              <a:gd name="connsiteX16" fmla="*/ 11469308 w 16046479"/>
              <a:gd name="connsiteY16" fmla="*/ 1599753 h 1699487"/>
              <a:gd name="connsiteX17" fmla="*/ 13858610 w 16046479"/>
              <a:gd name="connsiteY17" fmla="*/ 1655382 h 1699487"/>
              <a:gd name="connsiteX18" fmla="*/ 14309306 w 16046479"/>
              <a:gd name="connsiteY18" fmla="*/ 505965 h 1699487"/>
              <a:gd name="connsiteX19" fmla="*/ 14839013 w 16046479"/>
              <a:gd name="connsiteY19" fmla="*/ 521636 h 1699487"/>
              <a:gd name="connsiteX20" fmla="*/ 15452060 w 16046479"/>
              <a:gd name="connsiteY20" fmla="*/ 1651369 h 1699487"/>
              <a:gd name="connsiteX21" fmla="*/ 16046479 w 16046479"/>
              <a:gd name="connsiteY21" fmla="*/ 1680994 h 1699487"/>
              <a:gd name="connsiteX0" fmla="*/ 0 w 16046479"/>
              <a:gd name="connsiteY0" fmla="*/ 1607226 h 1682938"/>
              <a:gd name="connsiteX1" fmla="*/ 653142 w 16046479"/>
              <a:gd name="connsiteY1" fmla="*/ 1591027 h 1682938"/>
              <a:gd name="connsiteX2" fmla="*/ 959343 w 16046479"/>
              <a:gd name="connsiteY2" fmla="*/ 834505 h 1682938"/>
              <a:gd name="connsiteX3" fmla="*/ 1256560 w 16046479"/>
              <a:gd name="connsiteY3" fmla="*/ 826732 h 1682938"/>
              <a:gd name="connsiteX4" fmla="*/ 1500769 w 16046479"/>
              <a:gd name="connsiteY4" fmla="*/ 1610767 h 1682938"/>
              <a:gd name="connsiteX5" fmla="*/ 4004796 w 16046479"/>
              <a:gd name="connsiteY5" fmla="*/ 1622798 h 1682938"/>
              <a:gd name="connsiteX6" fmla="*/ 4239022 w 16046479"/>
              <a:gd name="connsiteY6" fmla="*/ 1278414 h 1682938"/>
              <a:gd name="connsiteX7" fmla="*/ 4424183 w 16046479"/>
              <a:gd name="connsiteY7" fmla="*/ 1288364 h 1682938"/>
              <a:gd name="connsiteX8" fmla="*/ 4592053 w 16046479"/>
              <a:gd name="connsiteY8" fmla="*/ 1631601 h 1682938"/>
              <a:gd name="connsiteX9" fmla="*/ 6721745 w 16046479"/>
              <a:gd name="connsiteY9" fmla="*/ 1623581 h 1682938"/>
              <a:gd name="connsiteX10" fmla="*/ 7168304 w 16046479"/>
              <a:gd name="connsiteY10" fmla="*/ 305439 h 1682938"/>
              <a:gd name="connsiteX11" fmla="*/ 7665538 w 16046479"/>
              <a:gd name="connsiteY11" fmla="*/ 243999 h 1682938"/>
              <a:gd name="connsiteX12" fmla="*/ 8089089 w 16046479"/>
              <a:gd name="connsiteY12" fmla="*/ 1635300 h 1682938"/>
              <a:gd name="connsiteX13" fmla="*/ 10227447 w 16046479"/>
              <a:gd name="connsiteY13" fmla="*/ 1623571 h 1682938"/>
              <a:gd name="connsiteX14" fmla="*/ 10671158 w 16046479"/>
              <a:gd name="connsiteY14" fmla="*/ 307836 h 1682938"/>
              <a:gd name="connsiteX15" fmla="*/ 11106061 w 16046479"/>
              <a:gd name="connsiteY15" fmla="*/ 319934 h 1682938"/>
              <a:gd name="connsiteX16" fmla="*/ 11469308 w 16046479"/>
              <a:gd name="connsiteY16" fmla="*/ 1599753 h 1682938"/>
              <a:gd name="connsiteX17" fmla="*/ 13858610 w 16046479"/>
              <a:gd name="connsiteY17" fmla="*/ 1655382 h 1682938"/>
              <a:gd name="connsiteX18" fmla="*/ 14309306 w 16046479"/>
              <a:gd name="connsiteY18" fmla="*/ 505965 h 1682938"/>
              <a:gd name="connsiteX19" fmla="*/ 14839013 w 16046479"/>
              <a:gd name="connsiteY19" fmla="*/ 521636 h 1682938"/>
              <a:gd name="connsiteX20" fmla="*/ 15067481 w 16046479"/>
              <a:gd name="connsiteY20" fmla="*/ 1609222 h 1682938"/>
              <a:gd name="connsiteX21" fmla="*/ 16046479 w 16046479"/>
              <a:gd name="connsiteY21" fmla="*/ 1680994 h 1682938"/>
              <a:gd name="connsiteX0" fmla="*/ 0 w 16046479"/>
              <a:gd name="connsiteY0" fmla="*/ 1607226 h 1682936"/>
              <a:gd name="connsiteX1" fmla="*/ 653142 w 16046479"/>
              <a:gd name="connsiteY1" fmla="*/ 1591027 h 1682936"/>
              <a:gd name="connsiteX2" fmla="*/ 959343 w 16046479"/>
              <a:gd name="connsiteY2" fmla="*/ 834505 h 1682936"/>
              <a:gd name="connsiteX3" fmla="*/ 1256560 w 16046479"/>
              <a:gd name="connsiteY3" fmla="*/ 826732 h 1682936"/>
              <a:gd name="connsiteX4" fmla="*/ 1500769 w 16046479"/>
              <a:gd name="connsiteY4" fmla="*/ 1610767 h 1682936"/>
              <a:gd name="connsiteX5" fmla="*/ 4004796 w 16046479"/>
              <a:gd name="connsiteY5" fmla="*/ 1622798 h 1682936"/>
              <a:gd name="connsiteX6" fmla="*/ 4239022 w 16046479"/>
              <a:gd name="connsiteY6" fmla="*/ 1278414 h 1682936"/>
              <a:gd name="connsiteX7" fmla="*/ 4424183 w 16046479"/>
              <a:gd name="connsiteY7" fmla="*/ 1288364 h 1682936"/>
              <a:gd name="connsiteX8" fmla="*/ 4592053 w 16046479"/>
              <a:gd name="connsiteY8" fmla="*/ 1631601 h 1682936"/>
              <a:gd name="connsiteX9" fmla="*/ 6721745 w 16046479"/>
              <a:gd name="connsiteY9" fmla="*/ 1623581 h 1682936"/>
              <a:gd name="connsiteX10" fmla="*/ 7168304 w 16046479"/>
              <a:gd name="connsiteY10" fmla="*/ 305439 h 1682936"/>
              <a:gd name="connsiteX11" fmla="*/ 7665538 w 16046479"/>
              <a:gd name="connsiteY11" fmla="*/ 243999 h 1682936"/>
              <a:gd name="connsiteX12" fmla="*/ 8089089 w 16046479"/>
              <a:gd name="connsiteY12" fmla="*/ 1635300 h 1682936"/>
              <a:gd name="connsiteX13" fmla="*/ 10227447 w 16046479"/>
              <a:gd name="connsiteY13" fmla="*/ 1623571 h 1682936"/>
              <a:gd name="connsiteX14" fmla="*/ 10671158 w 16046479"/>
              <a:gd name="connsiteY14" fmla="*/ 307836 h 1682936"/>
              <a:gd name="connsiteX15" fmla="*/ 11106061 w 16046479"/>
              <a:gd name="connsiteY15" fmla="*/ 319934 h 1682936"/>
              <a:gd name="connsiteX16" fmla="*/ 11469308 w 16046479"/>
              <a:gd name="connsiteY16" fmla="*/ 1599753 h 1682936"/>
              <a:gd name="connsiteX17" fmla="*/ 13705765 w 16046479"/>
              <a:gd name="connsiteY17" fmla="*/ 1662407 h 1682936"/>
              <a:gd name="connsiteX18" fmla="*/ 14309306 w 16046479"/>
              <a:gd name="connsiteY18" fmla="*/ 505965 h 1682936"/>
              <a:gd name="connsiteX19" fmla="*/ 14839013 w 16046479"/>
              <a:gd name="connsiteY19" fmla="*/ 521636 h 1682936"/>
              <a:gd name="connsiteX20" fmla="*/ 15067481 w 16046479"/>
              <a:gd name="connsiteY20" fmla="*/ 1609222 h 1682936"/>
              <a:gd name="connsiteX21" fmla="*/ 16046479 w 16046479"/>
              <a:gd name="connsiteY21" fmla="*/ 1680994 h 1682936"/>
              <a:gd name="connsiteX0" fmla="*/ 0 w 16046479"/>
              <a:gd name="connsiteY0" fmla="*/ 1607226 h 1682938"/>
              <a:gd name="connsiteX1" fmla="*/ 653142 w 16046479"/>
              <a:gd name="connsiteY1" fmla="*/ 1591027 h 1682938"/>
              <a:gd name="connsiteX2" fmla="*/ 959343 w 16046479"/>
              <a:gd name="connsiteY2" fmla="*/ 834505 h 1682938"/>
              <a:gd name="connsiteX3" fmla="*/ 1256560 w 16046479"/>
              <a:gd name="connsiteY3" fmla="*/ 826732 h 1682938"/>
              <a:gd name="connsiteX4" fmla="*/ 1500769 w 16046479"/>
              <a:gd name="connsiteY4" fmla="*/ 1610767 h 1682938"/>
              <a:gd name="connsiteX5" fmla="*/ 4004796 w 16046479"/>
              <a:gd name="connsiteY5" fmla="*/ 1622798 h 1682938"/>
              <a:gd name="connsiteX6" fmla="*/ 4239022 w 16046479"/>
              <a:gd name="connsiteY6" fmla="*/ 1278414 h 1682938"/>
              <a:gd name="connsiteX7" fmla="*/ 4424183 w 16046479"/>
              <a:gd name="connsiteY7" fmla="*/ 1288364 h 1682938"/>
              <a:gd name="connsiteX8" fmla="*/ 4592053 w 16046479"/>
              <a:gd name="connsiteY8" fmla="*/ 1631601 h 1682938"/>
              <a:gd name="connsiteX9" fmla="*/ 6721745 w 16046479"/>
              <a:gd name="connsiteY9" fmla="*/ 1623581 h 1682938"/>
              <a:gd name="connsiteX10" fmla="*/ 7168304 w 16046479"/>
              <a:gd name="connsiteY10" fmla="*/ 305439 h 1682938"/>
              <a:gd name="connsiteX11" fmla="*/ 7665538 w 16046479"/>
              <a:gd name="connsiteY11" fmla="*/ 243999 h 1682938"/>
              <a:gd name="connsiteX12" fmla="*/ 8089089 w 16046479"/>
              <a:gd name="connsiteY12" fmla="*/ 1635300 h 1682938"/>
              <a:gd name="connsiteX13" fmla="*/ 10227447 w 16046479"/>
              <a:gd name="connsiteY13" fmla="*/ 1623571 h 1682938"/>
              <a:gd name="connsiteX14" fmla="*/ 10671158 w 16046479"/>
              <a:gd name="connsiteY14" fmla="*/ 307836 h 1682938"/>
              <a:gd name="connsiteX15" fmla="*/ 11106061 w 16046479"/>
              <a:gd name="connsiteY15" fmla="*/ 319934 h 1682938"/>
              <a:gd name="connsiteX16" fmla="*/ 11469308 w 16046479"/>
              <a:gd name="connsiteY16" fmla="*/ 1599753 h 1682938"/>
              <a:gd name="connsiteX17" fmla="*/ 13705765 w 16046479"/>
              <a:gd name="connsiteY17" fmla="*/ 1662407 h 1682938"/>
              <a:gd name="connsiteX18" fmla="*/ 14131808 w 16046479"/>
              <a:gd name="connsiteY18" fmla="*/ 590261 h 1682938"/>
              <a:gd name="connsiteX19" fmla="*/ 14839013 w 16046479"/>
              <a:gd name="connsiteY19" fmla="*/ 521636 h 1682938"/>
              <a:gd name="connsiteX20" fmla="*/ 15067481 w 16046479"/>
              <a:gd name="connsiteY20" fmla="*/ 1609222 h 1682938"/>
              <a:gd name="connsiteX21" fmla="*/ 16046479 w 16046479"/>
              <a:gd name="connsiteY21" fmla="*/ 1680994 h 1682938"/>
              <a:gd name="connsiteX0" fmla="*/ 0 w 16046479"/>
              <a:gd name="connsiteY0" fmla="*/ 1607226 h 1682936"/>
              <a:gd name="connsiteX1" fmla="*/ 653142 w 16046479"/>
              <a:gd name="connsiteY1" fmla="*/ 1591027 h 1682936"/>
              <a:gd name="connsiteX2" fmla="*/ 959343 w 16046479"/>
              <a:gd name="connsiteY2" fmla="*/ 834505 h 1682936"/>
              <a:gd name="connsiteX3" fmla="*/ 1256560 w 16046479"/>
              <a:gd name="connsiteY3" fmla="*/ 826732 h 1682936"/>
              <a:gd name="connsiteX4" fmla="*/ 1500769 w 16046479"/>
              <a:gd name="connsiteY4" fmla="*/ 1610767 h 1682936"/>
              <a:gd name="connsiteX5" fmla="*/ 4004796 w 16046479"/>
              <a:gd name="connsiteY5" fmla="*/ 1622798 h 1682936"/>
              <a:gd name="connsiteX6" fmla="*/ 4239022 w 16046479"/>
              <a:gd name="connsiteY6" fmla="*/ 1278414 h 1682936"/>
              <a:gd name="connsiteX7" fmla="*/ 4424183 w 16046479"/>
              <a:gd name="connsiteY7" fmla="*/ 1288364 h 1682936"/>
              <a:gd name="connsiteX8" fmla="*/ 4592053 w 16046479"/>
              <a:gd name="connsiteY8" fmla="*/ 1631601 h 1682936"/>
              <a:gd name="connsiteX9" fmla="*/ 6721745 w 16046479"/>
              <a:gd name="connsiteY9" fmla="*/ 1623581 h 1682936"/>
              <a:gd name="connsiteX10" fmla="*/ 7168304 w 16046479"/>
              <a:gd name="connsiteY10" fmla="*/ 305439 h 1682936"/>
              <a:gd name="connsiteX11" fmla="*/ 7665538 w 16046479"/>
              <a:gd name="connsiteY11" fmla="*/ 243999 h 1682936"/>
              <a:gd name="connsiteX12" fmla="*/ 8089089 w 16046479"/>
              <a:gd name="connsiteY12" fmla="*/ 1635300 h 1682936"/>
              <a:gd name="connsiteX13" fmla="*/ 10227447 w 16046479"/>
              <a:gd name="connsiteY13" fmla="*/ 1623571 h 1682936"/>
              <a:gd name="connsiteX14" fmla="*/ 10671158 w 16046479"/>
              <a:gd name="connsiteY14" fmla="*/ 307836 h 1682936"/>
              <a:gd name="connsiteX15" fmla="*/ 11106061 w 16046479"/>
              <a:gd name="connsiteY15" fmla="*/ 319934 h 1682936"/>
              <a:gd name="connsiteX16" fmla="*/ 11469308 w 16046479"/>
              <a:gd name="connsiteY16" fmla="*/ 1599753 h 1682936"/>
              <a:gd name="connsiteX17" fmla="*/ 13705765 w 16046479"/>
              <a:gd name="connsiteY17" fmla="*/ 1662407 h 1682936"/>
              <a:gd name="connsiteX18" fmla="*/ 14131808 w 16046479"/>
              <a:gd name="connsiteY18" fmla="*/ 590261 h 1682936"/>
              <a:gd name="connsiteX19" fmla="*/ 14612211 w 16046479"/>
              <a:gd name="connsiteY19" fmla="*/ 591882 h 1682936"/>
              <a:gd name="connsiteX20" fmla="*/ 15067481 w 16046479"/>
              <a:gd name="connsiteY20" fmla="*/ 1609222 h 1682936"/>
              <a:gd name="connsiteX21" fmla="*/ 16046479 w 16046479"/>
              <a:gd name="connsiteY21" fmla="*/ 1680994 h 1682936"/>
              <a:gd name="connsiteX0" fmla="*/ 0 w 16046479"/>
              <a:gd name="connsiteY0" fmla="*/ 1607226 h 1682938"/>
              <a:gd name="connsiteX1" fmla="*/ 653142 w 16046479"/>
              <a:gd name="connsiteY1" fmla="*/ 1591027 h 1682938"/>
              <a:gd name="connsiteX2" fmla="*/ 959343 w 16046479"/>
              <a:gd name="connsiteY2" fmla="*/ 834505 h 1682938"/>
              <a:gd name="connsiteX3" fmla="*/ 1256560 w 16046479"/>
              <a:gd name="connsiteY3" fmla="*/ 826732 h 1682938"/>
              <a:gd name="connsiteX4" fmla="*/ 1500769 w 16046479"/>
              <a:gd name="connsiteY4" fmla="*/ 1610767 h 1682938"/>
              <a:gd name="connsiteX5" fmla="*/ 4004796 w 16046479"/>
              <a:gd name="connsiteY5" fmla="*/ 1622798 h 1682938"/>
              <a:gd name="connsiteX6" fmla="*/ 4239022 w 16046479"/>
              <a:gd name="connsiteY6" fmla="*/ 1278414 h 1682938"/>
              <a:gd name="connsiteX7" fmla="*/ 4424183 w 16046479"/>
              <a:gd name="connsiteY7" fmla="*/ 1288364 h 1682938"/>
              <a:gd name="connsiteX8" fmla="*/ 4592053 w 16046479"/>
              <a:gd name="connsiteY8" fmla="*/ 1631601 h 1682938"/>
              <a:gd name="connsiteX9" fmla="*/ 6721745 w 16046479"/>
              <a:gd name="connsiteY9" fmla="*/ 1623581 h 1682938"/>
              <a:gd name="connsiteX10" fmla="*/ 7168304 w 16046479"/>
              <a:gd name="connsiteY10" fmla="*/ 305439 h 1682938"/>
              <a:gd name="connsiteX11" fmla="*/ 7665538 w 16046479"/>
              <a:gd name="connsiteY11" fmla="*/ 243999 h 1682938"/>
              <a:gd name="connsiteX12" fmla="*/ 8089089 w 16046479"/>
              <a:gd name="connsiteY12" fmla="*/ 1635300 h 1682938"/>
              <a:gd name="connsiteX13" fmla="*/ 10227447 w 16046479"/>
              <a:gd name="connsiteY13" fmla="*/ 1623571 h 1682938"/>
              <a:gd name="connsiteX14" fmla="*/ 10671158 w 16046479"/>
              <a:gd name="connsiteY14" fmla="*/ 307836 h 1682938"/>
              <a:gd name="connsiteX15" fmla="*/ 11106061 w 16046479"/>
              <a:gd name="connsiteY15" fmla="*/ 319934 h 1682938"/>
              <a:gd name="connsiteX16" fmla="*/ 11469308 w 16046479"/>
              <a:gd name="connsiteY16" fmla="*/ 1599753 h 1682938"/>
              <a:gd name="connsiteX17" fmla="*/ 13705765 w 16046479"/>
              <a:gd name="connsiteY17" fmla="*/ 1662407 h 1682938"/>
              <a:gd name="connsiteX18" fmla="*/ 14131808 w 16046479"/>
              <a:gd name="connsiteY18" fmla="*/ 590261 h 1682938"/>
              <a:gd name="connsiteX19" fmla="*/ 14612211 w 16046479"/>
              <a:gd name="connsiteY19" fmla="*/ 591882 h 1682938"/>
              <a:gd name="connsiteX20" fmla="*/ 15067481 w 16046479"/>
              <a:gd name="connsiteY20" fmla="*/ 1609222 h 1682938"/>
              <a:gd name="connsiteX21" fmla="*/ 16046479 w 16046479"/>
              <a:gd name="connsiteY21" fmla="*/ 1680994 h 1682938"/>
              <a:gd name="connsiteX0" fmla="*/ 0 w 16046479"/>
              <a:gd name="connsiteY0" fmla="*/ 1607226 h 1704030"/>
              <a:gd name="connsiteX1" fmla="*/ 653142 w 16046479"/>
              <a:gd name="connsiteY1" fmla="*/ 1591027 h 1704030"/>
              <a:gd name="connsiteX2" fmla="*/ 959343 w 16046479"/>
              <a:gd name="connsiteY2" fmla="*/ 834505 h 1704030"/>
              <a:gd name="connsiteX3" fmla="*/ 1256560 w 16046479"/>
              <a:gd name="connsiteY3" fmla="*/ 826732 h 1704030"/>
              <a:gd name="connsiteX4" fmla="*/ 1500769 w 16046479"/>
              <a:gd name="connsiteY4" fmla="*/ 1610767 h 1704030"/>
              <a:gd name="connsiteX5" fmla="*/ 4004796 w 16046479"/>
              <a:gd name="connsiteY5" fmla="*/ 1622798 h 1704030"/>
              <a:gd name="connsiteX6" fmla="*/ 4239022 w 16046479"/>
              <a:gd name="connsiteY6" fmla="*/ 1278414 h 1704030"/>
              <a:gd name="connsiteX7" fmla="*/ 4424183 w 16046479"/>
              <a:gd name="connsiteY7" fmla="*/ 1288364 h 1704030"/>
              <a:gd name="connsiteX8" fmla="*/ 4592053 w 16046479"/>
              <a:gd name="connsiteY8" fmla="*/ 1631601 h 1704030"/>
              <a:gd name="connsiteX9" fmla="*/ 6721745 w 16046479"/>
              <a:gd name="connsiteY9" fmla="*/ 1623581 h 1704030"/>
              <a:gd name="connsiteX10" fmla="*/ 7168304 w 16046479"/>
              <a:gd name="connsiteY10" fmla="*/ 305439 h 1704030"/>
              <a:gd name="connsiteX11" fmla="*/ 7665538 w 16046479"/>
              <a:gd name="connsiteY11" fmla="*/ 243999 h 1704030"/>
              <a:gd name="connsiteX12" fmla="*/ 8089089 w 16046479"/>
              <a:gd name="connsiteY12" fmla="*/ 1635300 h 1704030"/>
              <a:gd name="connsiteX13" fmla="*/ 10227447 w 16046479"/>
              <a:gd name="connsiteY13" fmla="*/ 1623571 h 1704030"/>
              <a:gd name="connsiteX14" fmla="*/ 10671158 w 16046479"/>
              <a:gd name="connsiteY14" fmla="*/ 307836 h 1704030"/>
              <a:gd name="connsiteX15" fmla="*/ 11106061 w 16046479"/>
              <a:gd name="connsiteY15" fmla="*/ 319934 h 1704030"/>
              <a:gd name="connsiteX16" fmla="*/ 11469308 w 16046479"/>
              <a:gd name="connsiteY16" fmla="*/ 1599753 h 1704030"/>
              <a:gd name="connsiteX17" fmla="*/ 13705765 w 16046479"/>
              <a:gd name="connsiteY17" fmla="*/ 1662407 h 1704030"/>
              <a:gd name="connsiteX18" fmla="*/ 14131808 w 16046479"/>
              <a:gd name="connsiteY18" fmla="*/ 590261 h 1704030"/>
              <a:gd name="connsiteX19" fmla="*/ 14612211 w 16046479"/>
              <a:gd name="connsiteY19" fmla="*/ 591882 h 1704030"/>
              <a:gd name="connsiteX20" fmla="*/ 14914634 w 16046479"/>
              <a:gd name="connsiteY20" fmla="*/ 1658395 h 1704030"/>
              <a:gd name="connsiteX21" fmla="*/ 16046479 w 16046479"/>
              <a:gd name="connsiteY21" fmla="*/ 1680994 h 1704030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612211 w 16046479"/>
              <a:gd name="connsiteY19" fmla="*/ 591882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612211 w 16046479"/>
              <a:gd name="connsiteY19" fmla="*/ 591882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567836 w 16046479"/>
              <a:gd name="connsiteY19" fmla="*/ 577833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567836 w 16046479"/>
              <a:gd name="connsiteY19" fmla="*/ 577833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567836 w 16046479"/>
              <a:gd name="connsiteY19" fmla="*/ 577833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567836 w 16046479"/>
              <a:gd name="connsiteY19" fmla="*/ 577833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597420 w 16046479"/>
              <a:gd name="connsiteY19" fmla="*/ 591882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597420 w 16046479"/>
              <a:gd name="connsiteY19" fmla="*/ 591882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31808 w 16046479"/>
              <a:gd name="connsiteY18" fmla="*/ 590261 h 1684699"/>
              <a:gd name="connsiteX19" fmla="*/ 14602350 w 16046479"/>
              <a:gd name="connsiteY19" fmla="*/ 641055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07156 w 16046479"/>
              <a:gd name="connsiteY18" fmla="*/ 667532 h 1684699"/>
              <a:gd name="connsiteX19" fmla="*/ 14602350 w 16046479"/>
              <a:gd name="connsiteY19" fmla="*/ 641055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07156 w 16046479"/>
              <a:gd name="connsiteY18" fmla="*/ 667532 h 1684699"/>
              <a:gd name="connsiteX19" fmla="*/ 14602350 w 16046479"/>
              <a:gd name="connsiteY19" fmla="*/ 641055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107156 w 16046479"/>
              <a:gd name="connsiteY18" fmla="*/ 667532 h 1684699"/>
              <a:gd name="connsiteX19" fmla="*/ 14602350 w 16046479"/>
              <a:gd name="connsiteY19" fmla="*/ 641055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072642 w 16046479"/>
              <a:gd name="connsiteY18" fmla="*/ 765876 h 1684699"/>
              <a:gd name="connsiteX19" fmla="*/ 14602350 w 16046479"/>
              <a:gd name="connsiteY19" fmla="*/ 641055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072642 w 16046479"/>
              <a:gd name="connsiteY18" fmla="*/ 765876 h 1684699"/>
              <a:gd name="connsiteX19" fmla="*/ 14631933 w 16046479"/>
              <a:gd name="connsiteY19" fmla="*/ 732375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072642 w 16046479"/>
              <a:gd name="connsiteY18" fmla="*/ 765876 h 1684699"/>
              <a:gd name="connsiteX19" fmla="*/ 14631933 w 16046479"/>
              <a:gd name="connsiteY19" fmla="*/ 732375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84699"/>
              <a:gd name="connsiteX1" fmla="*/ 653142 w 16046479"/>
              <a:gd name="connsiteY1" fmla="*/ 1591027 h 1684699"/>
              <a:gd name="connsiteX2" fmla="*/ 959343 w 16046479"/>
              <a:gd name="connsiteY2" fmla="*/ 834505 h 1684699"/>
              <a:gd name="connsiteX3" fmla="*/ 1256560 w 16046479"/>
              <a:gd name="connsiteY3" fmla="*/ 826732 h 1684699"/>
              <a:gd name="connsiteX4" fmla="*/ 1500769 w 16046479"/>
              <a:gd name="connsiteY4" fmla="*/ 1610767 h 1684699"/>
              <a:gd name="connsiteX5" fmla="*/ 4004796 w 16046479"/>
              <a:gd name="connsiteY5" fmla="*/ 1622798 h 1684699"/>
              <a:gd name="connsiteX6" fmla="*/ 4239022 w 16046479"/>
              <a:gd name="connsiteY6" fmla="*/ 1278414 h 1684699"/>
              <a:gd name="connsiteX7" fmla="*/ 4424183 w 16046479"/>
              <a:gd name="connsiteY7" fmla="*/ 1288364 h 1684699"/>
              <a:gd name="connsiteX8" fmla="*/ 4592053 w 16046479"/>
              <a:gd name="connsiteY8" fmla="*/ 1631601 h 1684699"/>
              <a:gd name="connsiteX9" fmla="*/ 6721745 w 16046479"/>
              <a:gd name="connsiteY9" fmla="*/ 1623581 h 1684699"/>
              <a:gd name="connsiteX10" fmla="*/ 7168304 w 16046479"/>
              <a:gd name="connsiteY10" fmla="*/ 305439 h 1684699"/>
              <a:gd name="connsiteX11" fmla="*/ 7665538 w 16046479"/>
              <a:gd name="connsiteY11" fmla="*/ 243999 h 1684699"/>
              <a:gd name="connsiteX12" fmla="*/ 8089089 w 16046479"/>
              <a:gd name="connsiteY12" fmla="*/ 1635300 h 1684699"/>
              <a:gd name="connsiteX13" fmla="*/ 10227447 w 16046479"/>
              <a:gd name="connsiteY13" fmla="*/ 1623571 h 1684699"/>
              <a:gd name="connsiteX14" fmla="*/ 10671158 w 16046479"/>
              <a:gd name="connsiteY14" fmla="*/ 307836 h 1684699"/>
              <a:gd name="connsiteX15" fmla="*/ 11106061 w 16046479"/>
              <a:gd name="connsiteY15" fmla="*/ 319934 h 1684699"/>
              <a:gd name="connsiteX16" fmla="*/ 11469308 w 16046479"/>
              <a:gd name="connsiteY16" fmla="*/ 1599753 h 1684699"/>
              <a:gd name="connsiteX17" fmla="*/ 13705765 w 16046479"/>
              <a:gd name="connsiteY17" fmla="*/ 1662407 h 1684699"/>
              <a:gd name="connsiteX18" fmla="*/ 14072642 w 16046479"/>
              <a:gd name="connsiteY18" fmla="*/ 765876 h 1684699"/>
              <a:gd name="connsiteX19" fmla="*/ 14631933 w 16046479"/>
              <a:gd name="connsiteY19" fmla="*/ 732375 h 1684699"/>
              <a:gd name="connsiteX20" fmla="*/ 14914634 w 16046479"/>
              <a:gd name="connsiteY20" fmla="*/ 1623272 h 1684699"/>
              <a:gd name="connsiteX21" fmla="*/ 16046479 w 16046479"/>
              <a:gd name="connsiteY21" fmla="*/ 1680994 h 1684699"/>
              <a:gd name="connsiteX0" fmla="*/ 0 w 16046479"/>
              <a:gd name="connsiteY0" fmla="*/ 1607226 h 1692113"/>
              <a:gd name="connsiteX1" fmla="*/ 653142 w 16046479"/>
              <a:gd name="connsiteY1" fmla="*/ 1591027 h 1692113"/>
              <a:gd name="connsiteX2" fmla="*/ 959343 w 16046479"/>
              <a:gd name="connsiteY2" fmla="*/ 834505 h 1692113"/>
              <a:gd name="connsiteX3" fmla="*/ 1256560 w 16046479"/>
              <a:gd name="connsiteY3" fmla="*/ 826732 h 1692113"/>
              <a:gd name="connsiteX4" fmla="*/ 1500769 w 16046479"/>
              <a:gd name="connsiteY4" fmla="*/ 1610767 h 1692113"/>
              <a:gd name="connsiteX5" fmla="*/ 4004796 w 16046479"/>
              <a:gd name="connsiteY5" fmla="*/ 1622798 h 1692113"/>
              <a:gd name="connsiteX6" fmla="*/ 4239022 w 16046479"/>
              <a:gd name="connsiteY6" fmla="*/ 1278414 h 1692113"/>
              <a:gd name="connsiteX7" fmla="*/ 4424183 w 16046479"/>
              <a:gd name="connsiteY7" fmla="*/ 1288364 h 1692113"/>
              <a:gd name="connsiteX8" fmla="*/ 4592053 w 16046479"/>
              <a:gd name="connsiteY8" fmla="*/ 1631601 h 1692113"/>
              <a:gd name="connsiteX9" fmla="*/ 6721745 w 16046479"/>
              <a:gd name="connsiteY9" fmla="*/ 1623581 h 1692113"/>
              <a:gd name="connsiteX10" fmla="*/ 7168304 w 16046479"/>
              <a:gd name="connsiteY10" fmla="*/ 305439 h 1692113"/>
              <a:gd name="connsiteX11" fmla="*/ 7665538 w 16046479"/>
              <a:gd name="connsiteY11" fmla="*/ 243999 h 1692113"/>
              <a:gd name="connsiteX12" fmla="*/ 8089089 w 16046479"/>
              <a:gd name="connsiteY12" fmla="*/ 1635300 h 1692113"/>
              <a:gd name="connsiteX13" fmla="*/ 10227447 w 16046479"/>
              <a:gd name="connsiteY13" fmla="*/ 1623571 h 1692113"/>
              <a:gd name="connsiteX14" fmla="*/ 10671158 w 16046479"/>
              <a:gd name="connsiteY14" fmla="*/ 307836 h 1692113"/>
              <a:gd name="connsiteX15" fmla="*/ 11106061 w 16046479"/>
              <a:gd name="connsiteY15" fmla="*/ 319934 h 1692113"/>
              <a:gd name="connsiteX16" fmla="*/ 11469308 w 16046479"/>
              <a:gd name="connsiteY16" fmla="*/ 1599753 h 1692113"/>
              <a:gd name="connsiteX17" fmla="*/ 13705765 w 16046479"/>
              <a:gd name="connsiteY17" fmla="*/ 1662407 h 1692113"/>
              <a:gd name="connsiteX18" fmla="*/ 14072642 w 16046479"/>
              <a:gd name="connsiteY18" fmla="*/ 765876 h 1692113"/>
              <a:gd name="connsiteX19" fmla="*/ 14631933 w 16046479"/>
              <a:gd name="connsiteY19" fmla="*/ 732375 h 1692113"/>
              <a:gd name="connsiteX20" fmla="*/ 14914634 w 16046479"/>
              <a:gd name="connsiteY20" fmla="*/ 1623272 h 1692113"/>
              <a:gd name="connsiteX21" fmla="*/ 16046479 w 16046479"/>
              <a:gd name="connsiteY21" fmla="*/ 1680994 h 1692113"/>
              <a:gd name="connsiteX0" fmla="*/ 0 w 16046479"/>
              <a:gd name="connsiteY0" fmla="*/ 1764189 h 1882789"/>
              <a:gd name="connsiteX1" fmla="*/ 653142 w 16046479"/>
              <a:gd name="connsiteY1" fmla="*/ 1747990 h 1882789"/>
              <a:gd name="connsiteX2" fmla="*/ 978040 w 16046479"/>
              <a:gd name="connsiteY2" fmla="*/ 13551 h 1882789"/>
              <a:gd name="connsiteX3" fmla="*/ 1256560 w 16046479"/>
              <a:gd name="connsiteY3" fmla="*/ 983695 h 1882789"/>
              <a:gd name="connsiteX4" fmla="*/ 1500769 w 16046479"/>
              <a:gd name="connsiteY4" fmla="*/ 1767730 h 1882789"/>
              <a:gd name="connsiteX5" fmla="*/ 4004796 w 16046479"/>
              <a:gd name="connsiteY5" fmla="*/ 1779761 h 1882789"/>
              <a:gd name="connsiteX6" fmla="*/ 4239022 w 16046479"/>
              <a:gd name="connsiteY6" fmla="*/ 1435377 h 1882789"/>
              <a:gd name="connsiteX7" fmla="*/ 4424183 w 16046479"/>
              <a:gd name="connsiteY7" fmla="*/ 1445327 h 1882789"/>
              <a:gd name="connsiteX8" fmla="*/ 4592053 w 16046479"/>
              <a:gd name="connsiteY8" fmla="*/ 1788564 h 1882789"/>
              <a:gd name="connsiteX9" fmla="*/ 6721745 w 16046479"/>
              <a:gd name="connsiteY9" fmla="*/ 1780544 h 1882789"/>
              <a:gd name="connsiteX10" fmla="*/ 7168304 w 16046479"/>
              <a:gd name="connsiteY10" fmla="*/ 462402 h 1882789"/>
              <a:gd name="connsiteX11" fmla="*/ 7665538 w 16046479"/>
              <a:gd name="connsiteY11" fmla="*/ 400962 h 1882789"/>
              <a:gd name="connsiteX12" fmla="*/ 8089089 w 16046479"/>
              <a:gd name="connsiteY12" fmla="*/ 1792263 h 1882789"/>
              <a:gd name="connsiteX13" fmla="*/ 10227447 w 16046479"/>
              <a:gd name="connsiteY13" fmla="*/ 1780534 h 1882789"/>
              <a:gd name="connsiteX14" fmla="*/ 10671158 w 16046479"/>
              <a:gd name="connsiteY14" fmla="*/ 464799 h 1882789"/>
              <a:gd name="connsiteX15" fmla="*/ 11106061 w 16046479"/>
              <a:gd name="connsiteY15" fmla="*/ 476897 h 1882789"/>
              <a:gd name="connsiteX16" fmla="*/ 11469308 w 16046479"/>
              <a:gd name="connsiteY16" fmla="*/ 1756716 h 1882789"/>
              <a:gd name="connsiteX17" fmla="*/ 13705765 w 16046479"/>
              <a:gd name="connsiteY17" fmla="*/ 1819370 h 1882789"/>
              <a:gd name="connsiteX18" fmla="*/ 14072642 w 16046479"/>
              <a:gd name="connsiteY18" fmla="*/ 922839 h 1882789"/>
              <a:gd name="connsiteX19" fmla="*/ 14631933 w 16046479"/>
              <a:gd name="connsiteY19" fmla="*/ 889338 h 1882789"/>
              <a:gd name="connsiteX20" fmla="*/ 14914634 w 16046479"/>
              <a:gd name="connsiteY20" fmla="*/ 1780235 h 1882789"/>
              <a:gd name="connsiteX21" fmla="*/ 16046479 w 16046479"/>
              <a:gd name="connsiteY21" fmla="*/ 1837957 h 1882789"/>
              <a:gd name="connsiteX0" fmla="*/ 0 w 16046479"/>
              <a:gd name="connsiteY0" fmla="*/ 1766348 h 2949850"/>
              <a:gd name="connsiteX1" fmla="*/ 653142 w 16046479"/>
              <a:gd name="connsiteY1" fmla="*/ 1750149 h 2949850"/>
              <a:gd name="connsiteX2" fmla="*/ 978040 w 16046479"/>
              <a:gd name="connsiteY2" fmla="*/ 15710 h 2949850"/>
              <a:gd name="connsiteX3" fmla="*/ 1368744 w 16046479"/>
              <a:gd name="connsiteY3" fmla="*/ 2905468 h 2949850"/>
              <a:gd name="connsiteX4" fmla="*/ 1500769 w 16046479"/>
              <a:gd name="connsiteY4" fmla="*/ 1769889 h 2949850"/>
              <a:gd name="connsiteX5" fmla="*/ 4004796 w 16046479"/>
              <a:gd name="connsiteY5" fmla="*/ 1781920 h 2949850"/>
              <a:gd name="connsiteX6" fmla="*/ 4239022 w 16046479"/>
              <a:gd name="connsiteY6" fmla="*/ 1437536 h 2949850"/>
              <a:gd name="connsiteX7" fmla="*/ 4424183 w 16046479"/>
              <a:gd name="connsiteY7" fmla="*/ 1447486 h 2949850"/>
              <a:gd name="connsiteX8" fmla="*/ 4592053 w 16046479"/>
              <a:gd name="connsiteY8" fmla="*/ 1790723 h 2949850"/>
              <a:gd name="connsiteX9" fmla="*/ 6721745 w 16046479"/>
              <a:gd name="connsiteY9" fmla="*/ 1782703 h 2949850"/>
              <a:gd name="connsiteX10" fmla="*/ 7168304 w 16046479"/>
              <a:gd name="connsiteY10" fmla="*/ 464561 h 2949850"/>
              <a:gd name="connsiteX11" fmla="*/ 7665538 w 16046479"/>
              <a:gd name="connsiteY11" fmla="*/ 403121 h 2949850"/>
              <a:gd name="connsiteX12" fmla="*/ 8089089 w 16046479"/>
              <a:gd name="connsiteY12" fmla="*/ 1794422 h 2949850"/>
              <a:gd name="connsiteX13" fmla="*/ 10227447 w 16046479"/>
              <a:gd name="connsiteY13" fmla="*/ 1782693 h 2949850"/>
              <a:gd name="connsiteX14" fmla="*/ 10671158 w 16046479"/>
              <a:gd name="connsiteY14" fmla="*/ 466958 h 2949850"/>
              <a:gd name="connsiteX15" fmla="*/ 11106061 w 16046479"/>
              <a:gd name="connsiteY15" fmla="*/ 479056 h 2949850"/>
              <a:gd name="connsiteX16" fmla="*/ 11469308 w 16046479"/>
              <a:gd name="connsiteY16" fmla="*/ 1758875 h 2949850"/>
              <a:gd name="connsiteX17" fmla="*/ 13705765 w 16046479"/>
              <a:gd name="connsiteY17" fmla="*/ 1821529 h 2949850"/>
              <a:gd name="connsiteX18" fmla="*/ 14072642 w 16046479"/>
              <a:gd name="connsiteY18" fmla="*/ 924998 h 2949850"/>
              <a:gd name="connsiteX19" fmla="*/ 14631933 w 16046479"/>
              <a:gd name="connsiteY19" fmla="*/ 891497 h 2949850"/>
              <a:gd name="connsiteX20" fmla="*/ 14914634 w 16046479"/>
              <a:gd name="connsiteY20" fmla="*/ 1782394 h 2949850"/>
              <a:gd name="connsiteX21" fmla="*/ 16046479 w 16046479"/>
              <a:gd name="connsiteY21" fmla="*/ 1840116 h 2949850"/>
              <a:gd name="connsiteX0" fmla="*/ 0 w 16046479"/>
              <a:gd name="connsiteY0" fmla="*/ 1766348 h 2910166"/>
              <a:gd name="connsiteX1" fmla="*/ 653142 w 16046479"/>
              <a:gd name="connsiteY1" fmla="*/ 1750149 h 2910166"/>
              <a:gd name="connsiteX2" fmla="*/ 978040 w 16046479"/>
              <a:gd name="connsiteY2" fmla="*/ 15710 h 2910166"/>
              <a:gd name="connsiteX3" fmla="*/ 1368744 w 16046479"/>
              <a:gd name="connsiteY3" fmla="*/ 2905468 h 2910166"/>
              <a:gd name="connsiteX4" fmla="*/ 2117767 w 16046479"/>
              <a:gd name="connsiteY4" fmla="*/ 719535 h 2910166"/>
              <a:gd name="connsiteX5" fmla="*/ 4004796 w 16046479"/>
              <a:gd name="connsiteY5" fmla="*/ 1781920 h 2910166"/>
              <a:gd name="connsiteX6" fmla="*/ 4239022 w 16046479"/>
              <a:gd name="connsiteY6" fmla="*/ 1437536 h 2910166"/>
              <a:gd name="connsiteX7" fmla="*/ 4424183 w 16046479"/>
              <a:gd name="connsiteY7" fmla="*/ 1447486 h 2910166"/>
              <a:gd name="connsiteX8" fmla="*/ 4592053 w 16046479"/>
              <a:gd name="connsiteY8" fmla="*/ 1790723 h 2910166"/>
              <a:gd name="connsiteX9" fmla="*/ 6721745 w 16046479"/>
              <a:gd name="connsiteY9" fmla="*/ 1782703 h 2910166"/>
              <a:gd name="connsiteX10" fmla="*/ 7168304 w 16046479"/>
              <a:gd name="connsiteY10" fmla="*/ 464561 h 2910166"/>
              <a:gd name="connsiteX11" fmla="*/ 7665538 w 16046479"/>
              <a:gd name="connsiteY11" fmla="*/ 403121 h 2910166"/>
              <a:gd name="connsiteX12" fmla="*/ 8089089 w 16046479"/>
              <a:gd name="connsiteY12" fmla="*/ 1794422 h 2910166"/>
              <a:gd name="connsiteX13" fmla="*/ 10227447 w 16046479"/>
              <a:gd name="connsiteY13" fmla="*/ 1782693 h 2910166"/>
              <a:gd name="connsiteX14" fmla="*/ 10671158 w 16046479"/>
              <a:gd name="connsiteY14" fmla="*/ 466958 h 2910166"/>
              <a:gd name="connsiteX15" fmla="*/ 11106061 w 16046479"/>
              <a:gd name="connsiteY15" fmla="*/ 479056 h 2910166"/>
              <a:gd name="connsiteX16" fmla="*/ 11469308 w 16046479"/>
              <a:gd name="connsiteY16" fmla="*/ 1758875 h 2910166"/>
              <a:gd name="connsiteX17" fmla="*/ 13705765 w 16046479"/>
              <a:gd name="connsiteY17" fmla="*/ 1821529 h 2910166"/>
              <a:gd name="connsiteX18" fmla="*/ 14072642 w 16046479"/>
              <a:gd name="connsiteY18" fmla="*/ 924998 h 2910166"/>
              <a:gd name="connsiteX19" fmla="*/ 14631933 w 16046479"/>
              <a:gd name="connsiteY19" fmla="*/ 891497 h 2910166"/>
              <a:gd name="connsiteX20" fmla="*/ 14914634 w 16046479"/>
              <a:gd name="connsiteY20" fmla="*/ 1782394 h 2910166"/>
              <a:gd name="connsiteX21" fmla="*/ 16046479 w 16046479"/>
              <a:gd name="connsiteY21" fmla="*/ 1840116 h 2910166"/>
              <a:gd name="connsiteX0" fmla="*/ 0 w 16046479"/>
              <a:gd name="connsiteY0" fmla="*/ 1766348 h 2905487"/>
              <a:gd name="connsiteX1" fmla="*/ 653142 w 16046479"/>
              <a:gd name="connsiteY1" fmla="*/ 1750149 h 2905487"/>
              <a:gd name="connsiteX2" fmla="*/ 978040 w 16046479"/>
              <a:gd name="connsiteY2" fmla="*/ 15710 h 2905487"/>
              <a:gd name="connsiteX3" fmla="*/ 1368744 w 16046479"/>
              <a:gd name="connsiteY3" fmla="*/ 2905468 h 2905487"/>
              <a:gd name="connsiteX4" fmla="*/ 2099071 w 16046479"/>
              <a:gd name="connsiteY4" fmla="*/ 67594 h 2905487"/>
              <a:gd name="connsiteX5" fmla="*/ 4004796 w 16046479"/>
              <a:gd name="connsiteY5" fmla="*/ 1781920 h 2905487"/>
              <a:gd name="connsiteX6" fmla="*/ 4239022 w 16046479"/>
              <a:gd name="connsiteY6" fmla="*/ 1437536 h 2905487"/>
              <a:gd name="connsiteX7" fmla="*/ 4424183 w 16046479"/>
              <a:gd name="connsiteY7" fmla="*/ 1447486 h 2905487"/>
              <a:gd name="connsiteX8" fmla="*/ 4592053 w 16046479"/>
              <a:gd name="connsiteY8" fmla="*/ 1790723 h 2905487"/>
              <a:gd name="connsiteX9" fmla="*/ 6721745 w 16046479"/>
              <a:gd name="connsiteY9" fmla="*/ 1782703 h 2905487"/>
              <a:gd name="connsiteX10" fmla="*/ 7168304 w 16046479"/>
              <a:gd name="connsiteY10" fmla="*/ 464561 h 2905487"/>
              <a:gd name="connsiteX11" fmla="*/ 7665538 w 16046479"/>
              <a:gd name="connsiteY11" fmla="*/ 403121 h 2905487"/>
              <a:gd name="connsiteX12" fmla="*/ 8089089 w 16046479"/>
              <a:gd name="connsiteY12" fmla="*/ 1794422 h 2905487"/>
              <a:gd name="connsiteX13" fmla="*/ 10227447 w 16046479"/>
              <a:gd name="connsiteY13" fmla="*/ 1782693 h 2905487"/>
              <a:gd name="connsiteX14" fmla="*/ 10671158 w 16046479"/>
              <a:gd name="connsiteY14" fmla="*/ 466958 h 2905487"/>
              <a:gd name="connsiteX15" fmla="*/ 11106061 w 16046479"/>
              <a:gd name="connsiteY15" fmla="*/ 479056 h 2905487"/>
              <a:gd name="connsiteX16" fmla="*/ 11469308 w 16046479"/>
              <a:gd name="connsiteY16" fmla="*/ 1758875 h 2905487"/>
              <a:gd name="connsiteX17" fmla="*/ 13705765 w 16046479"/>
              <a:gd name="connsiteY17" fmla="*/ 1821529 h 2905487"/>
              <a:gd name="connsiteX18" fmla="*/ 14072642 w 16046479"/>
              <a:gd name="connsiteY18" fmla="*/ 924998 h 2905487"/>
              <a:gd name="connsiteX19" fmla="*/ 14631933 w 16046479"/>
              <a:gd name="connsiteY19" fmla="*/ 891497 h 2905487"/>
              <a:gd name="connsiteX20" fmla="*/ 14914634 w 16046479"/>
              <a:gd name="connsiteY20" fmla="*/ 1782394 h 2905487"/>
              <a:gd name="connsiteX21" fmla="*/ 16046479 w 16046479"/>
              <a:gd name="connsiteY21" fmla="*/ 1840116 h 2905487"/>
              <a:gd name="connsiteX0" fmla="*/ 0 w 16046479"/>
              <a:gd name="connsiteY0" fmla="*/ 1766348 h 2905487"/>
              <a:gd name="connsiteX1" fmla="*/ 653142 w 16046479"/>
              <a:gd name="connsiteY1" fmla="*/ 1750149 h 2905487"/>
              <a:gd name="connsiteX2" fmla="*/ 978040 w 16046479"/>
              <a:gd name="connsiteY2" fmla="*/ 15710 h 2905487"/>
              <a:gd name="connsiteX3" fmla="*/ 1368744 w 16046479"/>
              <a:gd name="connsiteY3" fmla="*/ 2905468 h 2905487"/>
              <a:gd name="connsiteX4" fmla="*/ 2099071 w 16046479"/>
              <a:gd name="connsiteY4" fmla="*/ 67594 h 2905487"/>
              <a:gd name="connsiteX5" fmla="*/ 2471645 w 16046479"/>
              <a:gd name="connsiteY5" fmla="*/ 2796055 h 2905487"/>
              <a:gd name="connsiteX6" fmla="*/ 4239022 w 16046479"/>
              <a:gd name="connsiteY6" fmla="*/ 1437536 h 2905487"/>
              <a:gd name="connsiteX7" fmla="*/ 4424183 w 16046479"/>
              <a:gd name="connsiteY7" fmla="*/ 1447486 h 2905487"/>
              <a:gd name="connsiteX8" fmla="*/ 4592053 w 16046479"/>
              <a:gd name="connsiteY8" fmla="*/ 1790723 h 2905487"/>
              <a:gd name="connsiteX9" fmla="*/ 6721745 w 16046479"/>
              <a:gd name="connsiteY9" fmla="*/ 1782703 h 2905487"/>
              <a:gd name="connsiteX10" fmla="*/ 7168304 w 16046479"/>
              <a:gd name="connsiteY10" fmla="*/ 464561 h 2905487"/>
              <a:gd name="connsiteX11" fmla="*/ 7665538 w 16046479"/>
              <a:gd name="connsiteY11" fmla="*/ 403121 h 2905487"/>
              <a:gd name="connsiteX12" fmla="*/ 8089089 w 16046479"/>
              <a:gd name="connsiteY12" fmla="*/ 1794422 h 2905487"/>
              <a:gd name="connsiteX13" fmla="*/ 10227447 w 16046479"/>
              <a:gd name="connsiteY13" fmla="*/ 1782693 h 2905487"/>
              <a:gd name="connsiteX14" fmla="*/ 10671158 w 16046479"/>
              <a:gd name="connsiteY14" fmla="*/ 466958 h 2905487"/>
              <a:gd name="connsiteX15" fmla="*/ 11106061 w 16046479"/>
              <a:gd name="connsiteY15" fmla="*/ 479056 h 2905487"/>
              <a:gd name="connsiteX16" fmla="*/ 11469308 w 16046479"/>
              <a:gd name="connsiteY16" fmla="*/ 1758875 h 2905487"/>
              <a:gd name="connsiteX17" fmla="*/ 13705765 w 16046479"/>
              <a:gd name="connsiteY17" fmla="*/ 1821529 h 2905487"/>
              <a:gd name="connsiteX18" fmla="*/ 14072642 w 16046479"/>
              <a:gd name="connsiteY18" fmla="*/ 924998 h 2905487"/>
              <a:gd name="connsiteX19" fmla="*/ 14631933 w 16046479"/>
              <a:gd name="connsiteY19" fmla="*/ 891497 h 2905487"/>
              <a:gd name="connsiteX20" fmla="*/ 14914634 w 16046479"/>
              <a:gd name="connsiteY20" fmla="*/ 1782394 h 2905487"/>
              <a:gd name="connsiteX21" fmla="*/ 16046479 w 16046479"/>
              <a:gd name="connsiteY21" fmla="*/ 1840116 h 2905487"/>
              <a:gd name="connsiteX0" fmla="*/ 0 w 16046479"/>
              <a:gd name="connsiteY0" fmla="*/ 1766348 h 2905487"/>
              <a:gd name="connsiteX1" fmla="*/ 653142 w 16046479"/>
              <a:gd name="connsiteY1" fmla="*/ 1750149 h 2905487"/>
              <a:gd name="connsiteX2" fmla="*/ 978040 w 16046479"/>
              <a:gd name="connsiteY2" fmla="*/ 15710 h 2905487"/>
              <a:gd name="connsiteX3" fmla="*/ 1368744 w 16046479"/>
              <a:gd name="connsiteY3" fmla="*/ 2905468 h 2905487"/>
              <a:gd name="connsiteX4" fmla="*/ 2099071 w 16046479"/>
              <a:gd name="connsiteY4" fmla="*/ 67594 h 2905487"/>
              <a:gd name="connsiteX5" fmla="*/ 2471645 w 16046479"/>
              <a:gd name="connsiteY5" fmla="*/ 2796055 h 2905487"/>
              <a:gd name="connsiteX6" fmla="*/ 3341568 w 16046479"/>
              <a:gd name="connsiteY6" fmla="*/ 61212 h 2905487"/>
              <a:gd name="connsiteX7" fmla="*/ 4424183 w 16046479"/>
              <a:gd name="connsiteY7" fmla="*/ 1447486 h 2905487"/>
              <a:gd name="connsiteX8" fmla="*/ 4592053 w 16046479"/>
              <a:gd name="connsiteY8" fmla="*/ 1790723 h 2905487"/>
              <a:gd name="connsiteX9" fmla="*/ 6721745 w 16046479"/>
              <a:gd name="connsiteY9" fmla="*/ 1782703 h 2905487"/>
              <a:gd name="connsiteX10" fmla="*/ 7168304 w 16046479"/>
              <a:gd name="connsiteY10" fmla="*/ 464561 h 2905487"/>
              <a:gd name="connsiteX11" fmla="*/ 7665538 w 16046479"/>
              <a:gd name="connsiteY11" fmla="*/ 403121 h 2905487"/>
              <a:gd name="connsiteX12" fmla="*/ 8089089 w 16046479"/>
              <a:gd name="connsiteY12" fmla="*/ 1794422 h 2905487"/>
              <a:gd name="connsiteX13" fmla="*/ 10227447 w 16046479"/>
              <a:gd name="connsiteY13" fmla="*/ 1782693 h 2905487"/>
              <a:gd name="connsiteX14" fmla="*/ 10671158 w 16046479"/>
              <a:gd name="connsiteY14" fmla="*/ 466958 h 2905487"/>
              <a:gd name="connsiteX15" fmla="*/ 11106061 w 16046479"/>
              <a:gd name="connsiteY15" fmla="*/ 479056 h 2905487"/>
              <a:gd name="connsiteX16" fmla="*/ 11469308 w 16046479"/>
              <a:gd name="connsiteY16" fmla="*/ 1758875 h 2905487"/>
              <a:gd name="connsiteX17" fmla="*/ 13705765 w 16046479"/>
              <a:gd name="connsiteY17" fmla="*/ 1821529 h 2905487"/>
              <a:gd name="connsiteX18" fmla="*/ 14072642 w 16046479"/>
              <a:gd name="connsiteY18" fmla="*/ 924998 h 2905487"/>
              <a:gd name="connsiteX19" fmla="*/ 14631933 w 16046479"/>
              <a:gd name="connsiteY19" fmla="*/ 891497 h 2905487"/>
              <a:gd name="connsiteX20" fmla="*/ 14914634 w 16046479"/>
              <a:gd name="connsiteY20" fmla="*/ 1782394 h 2905487"/>
              <a:gd name="connsiteX21" fmla="*/ 16046479 w 16046479"/>
              <a:gd name="connsiteY21" fmla="*/ 1840116 h 2905487"/>
              <a:gd name="connsiteX0" fmla="*/ 0 w 16046479"/>
              <a:gd name="connsiteY0" fmla="*/ 1766348 h 2936848"/>
              <a:gd name="connsiteX1" fmla="*/ 653142 w 16046479"/>
              <a:gd name="connsiteY1" fmla="*/ 1750149 h 2936848"/>
              <a:gd name="connsiteX2" fmla="*/ 978040 w 16046479"/>
              <a:gd name="connsiteY2" fmla="*/ 15710 h 2936848"/>
              <a:gd name="connsiteX3" fmla="*/ 1368744 w 16046479"/>
              <a:gd name="connsiteY3" fmla="*/ 2905468 h 2936848"/>
              <a:gd name="connsiteX4" fmla="*/ 2099071 w 16046479"/>
              <a:gd name="connsiteY4" fmla="*/ 67594 h 2936848"/>
              <a:gd name="connsiteX5" fmla="*/ 2471645 w 16046479"/>
              <a:gd name="connsiteY5" fmla="*/ 2796055 h 2936848"/>
              <a:gd name="connsiteX6" fmla="*/ 3341568 w 16046479"/>
              <a:gd name="connsiteY6" fmla="*/ 61212 h 2936848"/>
              <a:gd name="connsiteX7" fmla="*/ 4330698 w 16046479"/>
              <a:gd name="connsiteY7" fmla="*/ 2932471 h 2936848"/>
              <a:gd name="connsiteX8" fmla="*/ 4592053 w 16046479"/>
              <a:gd name="connsiteY8" fmla="*/ 1790723 h 2936848"/>
              <a:gd name="connsiteX9" fmla="*/ 6721745 w 16046479"/>
              <a:gd name="connsiteY9" fmla="*/ 1782703 h 2936848"/>
              <a:gd name="connsiteX10" fmla="*/ 7168304 w 16046479"/>
              <a:gd name="connsiteY10" fmla="*/ 464561 h 2936848"/>
              <a:gd name="connsiteX11" fmla="*/ 7665538 w 16046479"/>
              <a:gd name="connsiteY11" fmla="*/ 403121 h 2936848"/>
              <a:gd name="connsiteX12" fmla="*/ 8089089 w 16046479"/>
              <a:gd name="connsiteY12" fmla="*/ 1794422 h 2936848"/>
              <a:gd name="connsiteX13" fmla="*/ 10227447 w 16046479"/>
              <a:gd name="connsiteY13" fmla="*/ 1782693 h 2936848"/>
              <a:gd name="connsiteX14" fmla="*/ 10671158 w 16046479"/>
              <a:gd name="connsiteY14" fmla="*/ 466958 h 2936848"/>
              <a:gd name="connsiteX15" fmla="*/ 11106061 w 16046479"/>
              <a:gd name="connsiteY15" fmla="*/ 479056 h 2936848"/>
              <a:gd name="connsiteX16" fmla="*/ 11469308 w 16046479"/>
              <a:gd name="connsiteY16" fmla="*/ 1758875 h 2936848"/>
              <a:gd name="connsiteX17" fmla="*/ 13705765 w 16046479"/>
              <a:gd name="connsiteY17" fmla="*/ 1821529 h 2936848"/>
              <a:gd name="connsiteX18" fmla="*/ 14072642 w 16046479"/>
              <a:gd name="connsiteY18" fmla="*/ 924998 h 2936848"/>
              <a:gd name="connsiteX19" fmla="*/ 14631933 w 16046479"/>
              <a:gd name="connsiteY19" fmla="*/ 891497 h 2936848"/>
              <a:gd name="connsiteX20" fmla="*/ 14914634 w 16046479"/>
              <a:gd name="connsiteY20" fmla="*/ 1782394 h 2936848"/>
              <a:gd name="connsiteX21" fmla="*/ 16046479 w 16046479"/>
              <a:gd name="connsiteY21" fmla="*/ 1840116 h 2936848"/>
              <a:gd name="connsiteX0" fmla="*/ 0 w 16046479"/>
              <a:gd name="connsiteY0" fmla="*/ 1766348 h 2934432"/>
              <a:gd name="connsiteX1" fmla="*/ 653142 w 16046479"/>
              <a:gd name="connsiteY1" fmla="*/ 1750149 h 2934432"/>
              <a:gd name="connsiteX2" fmla="*/ 978040 w 16046479"/>
              <a:gd name="connsiteY2" fmla="*/ 15710 h 2934432"/>
              <a:gd name="connsiteX3" fmla="*/ 1368744 w 16046479"/>
              <a:gd name="connsiteY3" fmla="*/ 2905468 h 2934432"/>
              <a:gd name="connsiteX4" fmla="*/ 2099071 w 16046479"/>
              <a:gd name="connsiteY4" fmla="*/ 67594 h 2934432"/>
              <a:gd name="connsiteX5" fmla="*/ 2471645 w 16046479"/>
              <a:gd name="connsiteY5" fmla="*/ 2796055 h 2934432"/>
              <a:gd name="connsiteX6" fmla="*/ 3341568 w 16046479"/>
              <a:gd name="connsiteY6" fmla="*/ 61212 h 2934432"/>
              <a:gd name="connsiteX7" fmla="*/ 4330698 w 16046479"/>
              <a:gd name="connsiteY7" fmla="*/ 2932471 h 2934432"/>
              <a:gd name="connsiteX8" fmla="*/ 6499144 w 16046479"/>
              <a:gd name="connsiteY8" fmla="*/ 450615 h 2934432"/>
              <a:gd name="connsiteX9" fmla="*/ 6721745 w 16046479"/>
              <a:gd name="connsiteY9" fmla="*/ 1782703 h 2934432"/>
              <a:gd name="connsiteX10" fmla="*/ 7168304 w 16046479"/>
              <a:gd name="connsiteY10" fmla="*/ 464561 h 2934432"/>
              <a:gd name="connsiteX11" fmla="*/ 7665538 w 16046479"/>
              <a:gd name="connsiteY11" fmla="*/ 403121 h 2934432"/>
              <a:gd name="connsiteX12" fmla="*/ 8089089 w 16046479"/>
              <a:gd name="connsiteY12" fmla="*/ 1794422 h 2934432"/>
              <a:gd name="connsiteX13" fmla="*/ 10227447 w 16046479"/>
              <a:gd name="connsiteY13" fmla="*/ 1782693 h 2934432"/>
              <a:gd name="connsiteX14" fmla="*/ 10671158 w 16046479"/>
              <a:gd name="connsiteY14" fmla="*/ 466958 h 2934432"/>
              <a:gd name="connsiteX15" fmla="*/ 11106061 w 16046479"/>
              <a:gd name="connsiteY15" fmla="*/ 479056 h 2934432"/>
              <a:gd name="connsiteX16" fmla="*/ 11469308 w 16046479"/>
              <a:gd name="connsiteY16" fmla="*/ 1758875 h 2934432"/>
              <a:gd name="connsiteX17" fmla="*/ 13705765 w 16046479"/>
              <a:gd name="connsiteY17" fmla="*/ 1821529 h 2934432"/>
              <a:gd name="connsiteX18" fmla="*/ 14072642 w 16046479"/>
              <a:gd name="connsiteY18" fmla="*/ 924998 h 2934432"/>
              <a:gd name="connsiteX19" fmla="*/ 14631933 w 16046479"/>
              <a:gd name="connsiteY19" fmla="*/ 891497 h 2934432"/>
              <a:gd name="connsiteX20" fmla="*/ 14914634 w 16046479"/>
              <a:gd name="connsiteY20" fmla="*/ 1782394 h 2934432"/>
              <a:gd name="connsiteX21" fmla="*/ 16046479 w 16046479"/>
              <a:gd name="connsiteY21" fmla="*/ 1840116 h 2934432"/>
              <a:gd name="connsiteX0" fmla="*/ 0 w 16046479"/>
              <a:gd name="connsiteY0" fmla="*/ 1766348 h 2905487"/>
              <a:gd name="connsiteX1" fmla="*/ 653142 w 16046479"/>
              <a:gd name="connsiteY1" fmla="*/ 1750149 h 2905487"/>
              <a:gd name="connsiteX2" fmla="*/ 978040 w 16046479"/>
              <a:gd name="connsiteY2" fmla="*/ 15710 h 2905487"/>
              <a:gd name="connsiteX3" fmla="*/ 1368744 w 16046479"/>
              <a:gd name="connsiteY3" fmla="*/ 2905468 h 2905487"/>
              <a:gd name="connsiteX4" fmla="*/ 2099071 w 16046479"/>
              <a:gd name="connsiteY4" fmla="*/ 67594 h 2905487"/>
              <a:gd name="connsiteX5" fmla="*/ 2471645 w 16046479"/>
              <a:gd name="connsiteY5" fmla="*/ 2796055 h 2905487"/>
              <a:gd name="connsiteX6" fmla="*/ 3341568 w 16046479"/>
              <a:gd name="connsiteY6" fmla="*/ 61212 h 2905487"/>
              <a:gd name="connsiteX7" fmla="*/ 5190761 w 16046479"/>
              <a:gd name="connsiteY7" fmla="*/ 2787599 h 2905487"/>
              <a:gd name="connsiteX8" fmla="*/ 6499144 w 16046479"/>
              <a:gd name="connsiteY8" fmla="*/ 450615 h 2905487"/>
              <a:gd name="connsiteX9" fmla="*/ 6721745 w 16046479"/>
              <a:gd name="connsiteY9" fmla="*/ 1782703 h 2905487"/>
              <a:gd name="connsiteX10" fmla="*/ 7168304 w 16046479"/>
              <a:gd name="connsiteY10" fmla="*/ 464561 h 2905487"/>
              <a:gd name="connsiteX11" fmla="*/ 7665538 w 16046479"/>
              <a:gd name="connsiteY11" fmla="*/ 403121 h 2905487"/>
              <a:gd name="connsiteX12" fmla="*/ 8089089 w 16046479"/>
              <a:gd name="connsiteY12" fmla="*/ 1794422 h 2905487"/>
              <a:gd name="connsiteX13" fmla="*/ 10227447 w 16046479"/>
              <a:gd name="connsiteY13" fmla="*/ 1782693 h 2905487"/>
              <a:gd name="connsiteX14" fmla="*/ 10671158 w 16046479"/>
              <a:gd name="connsiteY14" fmla="*/ 466958 h 2905487"/>
              <a:gd name="connsiteX15" fmla="*/ 11106061 w 16046479"/>
              <a:gd name="connsiteY15" fmla="*/ 479056 h 2905487"/>
              <a:gd name="connsiteX16" fmla="*/ 11469308 w 16046479"/>
              <a:gd name="connsiteY16" fmla="*/ 1758875 h 2905487"/>
              <a:gd name="connsiteX17" fmla="*/ 13705765 w 16046479"/>
              <a:gd name="connsiteY17" fmla="*/ 1821529 h 2905487"/>
              <a:gd name="connsiteX18" fmla="*/ 14072642 w 16046479"/>
              <a:gd name="connsiteY18" fmla="*/ 924998 h 2905487"/>
              <a:gd name="connsiteX19" fmla="*/ 14631933 w 16046479"/>
              <a:gd name="connsiteY19" fmla="*/ 891497 h 2905487"/>
              <a:gd name="connsiteX20" fmla="*/ 14914634 w 16046479"/>
              <a:gd name="connsiteY20" fmla="*/ 1782394 h 2905487"/>
              <a:gd name="connsiteX21" fmla="*/ 16046479 w 16046479"/>
              <a:gd name="connsiteY21" fmla="*/ 1840116 h 2905487"/>
              <a:gd name="connsiteX0" fmla="*/ 0 w 16046479"/>
              <a:gd name="connsiteY0" fmla="*/ 1766348 h 2905487"/>
              <a:gd name="connsiteX1" fmla="*/ 653142 w 16046479"/>
              <a:gd name="connsiteY1" fmla="*/ 1750149 h 2905487"/>
              <a:gd name="connsiteX2" fmla="*/ 978040 w 16046479"/>
              <a:gd name="connsiteY2" fmla="*/ 15710 h 2905487"/>
              <a:gd name="connsiteX3" fmla="*/ 1368744 w 16046479"/>
              <a:gd name="connsiteY3" fmla="*/ 2905468 h 2905487"/>
              <a:gd name="connsiteX4" fmla="*/ 2099071 w 16046479"/>
              <a:gd name="connsiteY4" fmla="*/ 67594 h 2905487"/>
              <a:gd name="connsiteX5" fmla="*/ 3256919 w 16046479"/>
              <a:gd name="connsiteY5" fmla="*/ 2651178 h 2905487"/>
              <a:gd name="connsiteX6" fmla="*/ 3341568 w 16046479"/>
              <a:gd name="connsiteY6" fmla="*/ 61212 h 2905487"/>
              <a:gd name="connsiteX7" fmla="*/ 5190761 w 16046479"/>
              <a:gd name="connsiteY7" fmla="*/ 2787599 h 2905487"/>
              <a:gd name="connsiteX8" fmla="*/ 6499144 w 16046479"/>
              <a:gd name="connsiteY8" fmla="*/ 450615 h 2905487"/>
              <a:gd name="connsiteX9" fmla="*/ 6721745 w 16046479"/>
              <a:gd name="connsiteY9" fmla="*/ 1782703 h 2905487"/>
              <a:gd name="connsiteX10" fmla="*/ 7168304 w 16046479"/>
              <a:gd name="connsiteY10" fmla="*/ 464561 h 2905487"/>
              <a:gd name="connsiteX11" fmla="*/ 7665538 w 16046479"/>
              <a:gd name="connsiteY11" fmla="*/ 403121 h 2905487"/>
              <a:gd name="connsiteX12" fmla="*/ 8089089 w 16046479"/>
              <a:gd name="connsiteY12" fmla="*/ 1794422 h 2905487"/>
              <a:gd name="connsiteX13" fmla="*/ 10227447 w 16046479"/>
              <a:gd name="connsiteY13" fmla="*/ 1782693 h 2905487"/>
              <a:gd name="connsiteX14" fmla="*/ 10671158 w 16046479"/>
              <a:gd name="connsiteY14" fmla="*/ 466958 h 2905487"/>
              <a:gd name="connsiteX15" fmla="*/ 11106061 w 16046479"/>
              <a:gd name="connsiteY15" fmla="*/ 479056 h 2905487"/>
              <a:gd name="connsiteX16" fmla="*/ 11469308 w 16046479"/>
              <a:gd name="connsiteY16" fmla="*/ 1758875 h 2905487"/>
              <a:gd name="connsiteX17" fmla="*/ 13705765 w 16046479"/>
              <a:gd name="connsiteY17" fmla="*/ 1821529 h 2905487"/>
              <a:gd name="connsiteX18" fmla="*/ 14072642 w 16046479"/>
              <a:gd name="connsiteY18" fmla="*/ 924998 h 2905487"/>
              <a:gd name="connsiteX19" fmla="*/ 14631933 w 16046479"/>
              <a:gd name="connsiteY19" fmla="*/ 891497 h 2905487"/>
              <a:gd name="connsiteX20" fmla="*/ 14914634 w 16046479"/>
              <a:gd name="connsiteY20" fmla="*/ 1782394 h 2905487"/>
              <a:gd name="connsiteX21" fmla="*/ 16046479 w 16046479"/>
              <a:gd name="connsiteY21" fmla="*/ 1840116 h 2905487"/>
              <a:gd name="connsiteX0" fmla="*/ 0 w 16046479"/>
              <a:gd name="connsiteY0" fmla="*/ 1766348 h 2905487"/>
              <a:gd name="connsiteX1" fmla="*/ 653142 w 16046479"/>
              <a:gd name="connsiteY1" fmla="*/ 1750149 h 2905487"/>
              <a:gd name="connsiteX2" fmla="*/ 978040 w 16046479"/>
              <a:gd name="connsiteY2" fmla="*/ 15710 h 2905487"/>
              <a:gd name="connsiteX3" fmla="*/ 1368744 w 16046479"/>
              <a:gd name="connsiteY3" fmla="*/ 2905468 h 2905487"/>
              <a:gd name="connsiteX4" fmla="*/ 2099071 w 16046479"/>
              <a:gd name="connsiteY4" fmla="*/ 67594 h 2905487"/>
              <a:gd name="connsiteX5" fmla="*/ 3256919 w 16046479"/>
              <a:gd name="connsiteY5" fmla="*/ 2651178 h 2905487"/>
              <a:gd name="connsiteX6" fmla="*/ 4164235 w 16046479"/>
              <a:gd name="connsiteY6" fmla="*/ 24994 h 2905487"/>
              <a:gd name="connsiteX7" fmla="*/ 5190761 w 16046479"/>
              <a:gd name="connsiteY7" fmla="*/ 2787599 h 2905487"/>
              <a:gd name="connsiteX8" fmla="*/ 6499144 w 16046479"/>
              <a:gd name="connsiteY8" fmla="*/ 450615 h 2905487"/>
              <a:gd name="connsiteX9" fmla="*/ 6721745 w 16046479"/>
              <a:gd name="connsiteY9" fmla="*/ 1782703 h 2905487"/>
              <a:gd name="connsiteX10" fmla="*/ 7168304 w 16046479"/>
              <a:gd name="connsiteY10" fmla="*/ 464561 h 2905487"/>
              <a:gd name="connsiteX11" fmla="*/ 7665538 w 16046479"/>
              <a:gd name="connsiteY11" fmla="*/ 403121 h 2905487"/>
              <a:gd name="connsiteX12" fmla="*/ 8089089 w 16046479"/>
              <a:gd name="connsiteY12" fmla="*/ 1794422 h 2905487"/>
              <a:gd name="connsiteX13" fmla="*/ 10227447 w 16046479"/>
              <a:gd name="connsiteY13" fmla="*/ 1782693 h 2905487"/>
              <a:gd name="connsiteX14" fmla="*/ 10671158 w 16046479"/>
              <a:gd name="connsiteY14" fmla="*/ 466958 h 2905487"/>
              <a:gd name="connsiteX15" fmla="*/ 11106061 w 16046479"/>
              <a:gd name="connsiteY15" fmla="*/ 479056 h 2905487"/>
              <a:gd name="connsiteX16" fmla="*/ 11469308 w 16046479"/>
              <a:gd name="connsiteY16" fmla="*/ 1758875 h 2905487"/>
              <a:gd name="connsiteX17" fmla="*/ 13705765 w 16046479"/>
              <a:gd name="connsiteY17" fmla="*/ 1821529 h 2905487"/>
              <a:gd name="connsiteX18" fmla="*/ 14072642 w 16046479"/>
              <a:gd name="connsiteY18" fmla="*/ 924998 h 2905487"/>
              <a:gd name="connsiteX19" fmla="*/ 14631933 w 16046479"/>
              <a:gd name="connsiteY19" fmla="*/ 891497 h 2905487"/>
              <a:gd name="connsiteX20" fmla="*/ 14914634 w 16046479"/>
              <a:gd name="connsiteY20" fmla="*/ 1782394 h 2905487"/>
              <a:gd name="connsiteX21" fmla="*/ 16046479 w 16046479"/>
              <a:gd name="connsiteY21" fmla="*/ 1840116 h 2905487"/>
              <a:gd name="connsiteX0" fmla="*/ 0 w 16420418"/>
              <a:gd name="connsiteY0" fmla="*/ 1875163 h 2905650"/>
              <a:gd name="connsiteX1" fmla="*/ 1027081 w 16420418"/>
              <a:gd name="connsiteY1" fmla="*/ 1750312 h 2905650"/>
              <a:gd name="connsiteX2" fmla="*/ 1351979 w 16420418"/>
              <a:gd name="connsiteY2" fmla="*/ 15873 h 2905650"/>
              <a:gd name="connsiteX3" fmla="*/ 1742683 w 16420418"/>
              <a:gd name="connsiteY3" fmla="*/ 2905631 h 2905650"/>
              <a:gd name="connsiteX4" fmla="*/ 2473010 w 16420418"/>
              <a:gd name="connsiteY4" fmla="*/ 67757 h 2905650"/>
              <a:gd name="connsiteX5" fmla="*/ 3630858 w 16420418"/>
              <a:gd name="connsiteY5" fmla="*/ 2651341 h 2905650"/>
              <a:gd name="connsiteX6" fmla="*/ 4538174 w 16420418"/>
              <a:gd name="connsiteY6" fmla="*/ 25157 h 2905650"/>
              <a:gd name="connsiteX7" fmla="*/ 5564700 w 16420418"/>
              <a:gd name="connsiteY7" fmla="*/ 2787762 h 2905650"/>
              <a:gd name="connsiteX8" fmla="*/ 6873083 w 16420418"/>
              <a:gd name="connsiteY8" fmla="*/ 450778 h 2905650"/>
              <a:gd name="connsiteX9" fmla="*/ 7095684 w 16420418"/>
              <a:gd name="connsiteY9" fmla="*/ 1782866 h 2905650"/>
              <a:gd name="connsiteX10" fmla="*/ 7542243 w 16420418"/>
              <a:gd name="connsiteY10" fmla="*/ 464724 h 2905650"/>
              <a:gd name="connsiteX11" fmla="*/ 8039477 w 16420418"/>
              <a:gd name="connsiteY11" fmla="*/ 403284 h 2905650"/>
              <a:gd name="connsiteX12" fmla="*/ 8463028 w 16420418"/>
              <a:gd name="connsiteY12" fmla="*/ 1794585 h 2905650"/>
              <a:gd name="connsiteX13" fmla="*/ 10601386 w 16420418"/>
              <a:gd name="connsiteY13" fmla="*/ 1782856 h 2905650"/>
              <a:gd name="connsiteX14" fmla="*/ 11045097 w 16420418"/>
              <a:gd name="connsiteY14" fmla="*/ 467121 h 2905650"/>
              <a:gd name="connsiteX15" fmla="*/ 11480000 w 16420418"/>
              <a:gd name="connsiteY15" fmla="*/ 479219 h 2905650"/>
              <a:gd name="connsiteX16" fmla="*/ 11843247 w 16420418"/>
              <a:gd name="connsiteY16" fmla="*/ 1759038 h 2905650"/>
              <a:gd name="connsiteX17" fmla="*/ 14079704 w 16420418"/>
              <a:gd name="connsiteY17" fmla="*/ 1821692 h 2905650"/>
              <a:gd name="connsiteX18" fmla="*/ 14446581 w 16420418"/>
              <a:gd name="connsiteY18" fmla="*/ 925161 h 2905650"/>
              <a:gd name="connsiteX19" fmla="*/ 15005872 w 16420418"/>
              <a:gd name="connsiteY19" fmla="*/ 891660 h 2905650"/>
              <a:gd name="connsiteX20" fmla="*/ 15288573 w 16420418"/>
              <a:gd name="connsiteY20" fmla="*/ 1782557 h 2905650"/>
              <a:gd name="connsiteX21" fmla="*/ 16420418 w 16420418"/>
              <a:gd name="connsiteY21" fmla="*/ 1840279 h 2905650"/>
              <a:gd name="connsiteX0" fmla="*/ 0 w 16420418"/>
              <a:gd name="connsiteY0" fmla="*/ 1876426 h 2906913"/>
              <a:gd name="connsiteX1" fmla="*/ 840111 w 16420418"/>
              <a:gd name="connsiteY1" fmla="*/ 1715359 h 2906913"/>
              <a:gd name="connsiteX2" fmla="*/ 1351979 w 16420418"/>
              <a:gd name="connsiteY2" fmla="*/ 17136 h 2906913"/>
              <a:gd name="connsiteX3" fmla="*/ 1742683 w 16420418"/>
              <a:gd name="connsiteY3" fmla="*/ 2906894 h 2906913"/>
              <a:gd name="connsiteX4" fmla="*/ 2473010 w 16420418"/>
              <a:gd name="connsiteY4" fmla="*/ 69020 h 2906913"/>
              <a:gd name="connsiteX5" fmla="*/ 3630858 w 16420418"/>
              <a:gd name="connsiteY5" fmla="*/ 2652604 h 2906913"/>
              <a:gd name="connsiteX6" fmla="*/ 4538174 w 16420418"/>
              <a:gd name="connsiteY6" fmla="*/ 26420 h 2906913"/>
              <a:gd name="connsiteX7" fmla="*/ 5564700 w 16420418"/>
              <a:gd name="connsiteY7" fmla="*/ 2789025 h 2906913"/>
              <a:gd name="connsiteX8" fmla="*/ 6873083 w 16420418"/>
              <a:gd name="connsiteY8" fmla="*/ 452041 h 2906913"/>
              <a:gd name="connsiteX9" fmla="*/ 7095684 w 16420418"/>
              <a:gd name="connsiteY9" fmla="*/ 1784129 h 2906913"/>
              <a:gd name="connsiteX10" fmla="*/ 7542243 w 16420418"/>
              <a:gd name="connsiteY10" fmla="*/ 465987 h 2906913"/>
              <a:gd name="connsiteX11" fmla="*/ 8039477 w 16420418"/>
              <a:gd name="connsiteY11" fmla="*/ 404547 h 2906913"/>
              <a:gd name="connsiteX12" fmla="*/ 8463028 w 16420418"/>
              <a:gd name="connsiteY12" fmla="*/ 1795848 h 2906913"/>
              <a:gd name="connsiteX13" fmla="*/ 10601386 w 16420418"/>
              <a:gd name="connsiteY13" fmla="*/ 1784119 h 2906913"/>
              <a:gd name="connsiteX14" fmla="*/ 11045097 w 16420418"/>
              <a:gd name="connsiteY14" fmla="*/ 468384 h 2906913"/>
              <a:gd name="connsiteX15" fmla="*/ 11480000 w 16420418"/>
              <a:gd name="connsiteY15" fmla="*/ 480482 h 2906913"/>
              <a:gd name="connsiteX16" fmla="*/ 11843247 w 16420418"/>
              <a:gd name="connsiteY16" fmla="*/ 1760301 h 2906913"/>
              <a:gd name="connsiteX17" fmla="*/ 14079704 w 16420418"/>
              <a:gd name="connsiteY17" fmla="*/ 1822955 h 2906913"/>
              <a:gd name="connsiteX18" fmla="*/ 14446581 w 16420418"/>
              <a:gd name="connsiteY18" fmla="*/ 926424 h 2906913"/>
              <a:gd name="connsiteX19" fmla="*/ 15005872 w 16420418"/>
              <a:gd name="connsiteY19" fmla="*/ 892923 h 2906913"/>
              <a:gd name="connsiteX20" fmla="*/ 15288573 w 16420418"/>
              <a:gd name="connsiteY20" fmla="*/ 1783820 h 2906913"/>
              <a:gd name="connsiteX21" fmla="*/ 16420418 w 16420418"/>
              <a:gd name="connsiteY21" fmla="*/ 1841542 h 2906913"/>
              <a:gd name="connsiteX0" fmla="*/ 0 w 16420418"/>
              <a:gd name="connsiteY0" fmla="*/ 1874005 h 2904492"/>
              <a:gd name="connsiteX1" fmla="*/ 840111 w 16420418"/>
              <a:gd name="connsiteY1" fmla="*/ 1712938 h 2904492"/>
              <a:gd name="connsiteX2" fmla="*/ 1351979 w 16420418"/>
              <a:gd name="connsiteY2" fmla="*/ 14715 h 2904492"/>
              <a:gd name="connsiteX3" fmla="*/ 1742683 w 16420418"/>
              <a:gd name="connsiteY3" fmla="*/ 2904473 h 2904492"/>
              <a:gd name="connsiteX4" fmla="*/ 2473010 w 16420418"/>
              <a:gd name="connsiteY4" fmla="*/ 66599 h 2904492"/>
              <a:gd name="connsiteX5" fmla="*/ 3630858 w 16420418"/>
              <a:gd name="connsiteY5" fmla="*/ 2650183 h 2904492"/>
              <a:gd name="connsiteX6" fmla="*/ 4538174 w 16420418"/>
              <a:gd name="connsiteY6" fmla="*/ 23999 h 2904492"/>
              <a:gd name="connsiteX7" fmla="*/ 5564700 w 16420418"/>
              <a:gd name="connsiteY7" fmla="*/ 2786604 h 2904492"/>
              <a:gd name="connsiteX8" fmla="*/ 6873083 w 16420418"/>
              <a:gd name="connsiteY8" fmla="*/ 449620 h 2904492"/>
              <a:gd name="connsiteX9" fmla="*/ 7095684 w 16420418"/>
              <a:gd name="connsiteY9" fmla="*/ 1781708 h 2904492"/>
              <a:gd name="connsiteX10" fmla="*/ 7542243 w 16420418"/>
              <a:gd name="connsiteY10" fmla="*/ 463566 h 2904492"/>
              <a:gd name="connsiteX11" fmla="*/ 8039477 w 16420418"/>
              <a:gd name="connsiteY11" fmla="*/ 402126 h 2904492"/>
              <a:gd name="connsiteX12" fmla="*/ 8463028 w 16420418"/>
              <a:gd name="connsiteY12" fmla="*/ 1793427 h 2904492"/>
              <a:gd name="connsiteX13" fmla="*/ 10601386 w 16420418"/>
              <a:gd name="connsiteY13" fmla="*/ 1781698 h 2904492"/>
              <a:gd name="connsiteX14" fmla="*/ 11045097 w 16420418"/>
              <a:gd name="connsiteY14" fmla="*/ 465963 h 2904492"/>
              <a:gd name="connsiteX15" fmla="*/ 11480000 w 16420418"/>
              <a:gd name="connsiteY15" fmla="*/ 478061 h 2904492"/>
              <a:gd name="connsiteX16" fmla="*/ 11843247 w 16420418"/>
              <a:gd name="connsiteY16" fmla="*/ 1757880 h 2904492"/>
              <a:gd name="connsiteX17" fmla="*/ 14079704 w 16420418"/>
              <a:gd name="connsiteY17" fmla="*/ 1820534 h 2904492"/>
              <a:gd name="connsiteX18" fmla="*/ 14446581 w 16420418"/>
              <a:gd name="connsiteY18" fmla="*/ 924003 h 2904492"/>
              <a:gd name="connsiteX19" fmla="*/ 15005872 w 16420418"/>
              <a:gd name="connsiteY19" fmla="*/ 890502 h 2904492"/>
              <a:gd name="connsiteX20" fmla="*/ 15288573 w 16420418"/>
              <a:gd name="connsiteY20" fmla="*/ 1781399 h 2904492"/>
              <a:gd name="connsiteX21" fmla="*/ 16420418 w 16420418"/>
              <a:gd name="connsiteY21" fmla="*/ 1839121 h 2904492"/>
              <a:gd name="connsiteX0" fmla="*/ 0 w 16420418"/>
              <a:gd name="connsiteY0" fmla="*/ 1876421 h 2906908"/>
              <a:gd name="connsiteX1" fmla="*/ 840111 w 16420418"/>
              <a:gd name="connsiteY1" fmla="*/ 1715354 h 2906908"/>
              <a:gd name="connsiteX2" fmla="*/ 1351979 w 16420418"/>
              <a:gd name="connsiteY2" fmla="*/ 17131 h 2906908"/>
              <a:gd name="connsiteX3" fmla="*/ 1742683 w 16420418"/>
              <a:gd name="connsiteY3" fmla="*/ 2906889 h 2906908"/>
              <a:gd name="connsiteX4" fmla="*/ 2473010 w 16420418"/>
              <a:gd name="connsiteY4" fmla="*/ 69015 h 2906908"/>
              <a:gd name="connsiteX5" fmla="*/ 3630858 w 16420418"/>
              <a:gd name="connsiteY5" fmla="*/ 2652599 h 2906908"/>
              <a:gd name="connsiteX6" fmla="*/ 4538174 w 16420418"/>
              <a:gd name="connsiteY6" fmla="*/ 26415 h 2906908"/>
              <a:gd name="connsiteX7" fmla="*/ 5564700 w 16420418"/>
              <a:gd name="connsiteY7" fmla="*/ 2789020 h 2906908"/>
              <a:gd name="connsiteX8" fmla="*/ 6873083 w 16420418"/>
              <a:gd name="connsiteY8" fmla="*/ 452036 h 2906908"/>
              <a:gd name="connsiteX9" fmla="*/ 7095684 w 16420418"/>
              <a:gd name="connsiteY9" fmla="*/ 1784124 h 2906908"/>
              <a:gd name="connsiteX10" fmla="*/ 7542243 w 16420418"/>
              <a:gd name="connsiteY10" fmla="*/ 465982 h 2906908"/>
              <a:gd name="connsiteX11" fmla="*/ 8039477 w 16420418"/>
              <a:gd name="connsiteY11" fmla="*/ 404542 h 2906908"/>
              <a:gd name="connsiteX12" fmla="*/ 8463028 w 16420418"/>
              <a:gd name="connsiteY12" fmla="*/ 1795843 h 2906908"/>
              <a:gd name="connsiteX13" fmla="*/ 10601386 w 16420418"/>
              <a:gd name="connsiteY13" fmla="*/ 1784114 h 2906908"/>
              <a:gd name="connsiteX14" fmla="*/ 11045097 w 16420418"/>
              <a:gd name="connsiteY14" fmla="*/ 468379 h 2906908"/>
              <a:gd name="connsiteX15" fmla="*/ 11480000 w 16420418"/>
              <a:gd name="connsiteY15" fmla="*/ 480477 h 2906908"/>
              <a:gd name="connsiteX16" fmla="*/ 11843247 w 16420418"/>
              <a:gd name="connsiteY16" fmla="*/ 1760296 h 2906908"/>
              <a:gd name="connsiteX17" fmla="*/ 14079704 w 16420418"/>
              <a:gd name="connsiteY17" fmla="*/ 1822950 h 2906908"/>
              <a:gd name="connsiteX18" fmla="*/ 14446581 w 16420418"/>
              <a:gd name="connsiteY18" fmla="*/ 926419 h 2906908"/>
              <a:gd name="connsiteX19" fmla="*/ 15005872 w 16420418"/>
              <a:gd name="connsiteY19" fmla="*/ 892918 h 2906908"/>
              <a:gd name="connsiteX20" fmla="*/ 15288573 w 16420418"/>
              <a:gd name="connsiteY20" fmla="*/ 1783815 h 2906908"/>
              <a:gd name="connsiteX21" fmla="*/ 16420418 w 16420418"/>
              <a:gd name="connsiteY21" fmla="*/ 1841537 h 2906908"/>
              <a:gd name="connsiteX0" fmla="*/ 0 w 16420418"/>
              <a:gd name="connsiteY0" fmla="*/ 2056140 h 3087004"/>
              <a:gd name="connsiteX1" fmla="*/ 840111 w 16420418"/>
              <a:gd name="connsiteY1" fmla="*/ 1895073 h 3087004"/>
              <a:gd name="connsiteX2" fmla="*/ 1707220 w 16420418"/>
              <a:gd name="connsiteY2" fmla="*/ 15755 h 3087004"/>
              <a:gd name="connsiteX3" fmla="*/ 1742683 w 16420418"/>
              <a:gd name="connsiteY3" fmla="*/ 3086608 h 3087004"/>
              <a:gd name="connsiteX4" fmla="*/ 2473010 w 16420418"/>
              <a:gd name="connsiteY4" fmla="*/ 248734 h 3087004"/>
              <a:gd name="connsiteX5" fmla="*/ 3630858 w 16420418"/>
              <a:gd name="connsiteY5" fmla="*/ 2832318 h 3087004"/>
              <a:gd name="connsiteX6" fmla="*/ 4538174 w 16420418"/>
              <a:gd name="connsiteY6" fmla="*/ 206134 h 3087004"/>
              <a:gd name="connsiteX7" fmla="*/ 5564700 w 16420418"/>
              <a:gd name="connsiteY7" fmla="*/ 2968739 h 3087004"/>
              <a:gd name="connsiteX8" fmla="*/ 6873083 w 16420418"/>
              <a:gd name="connsiteY8" fmla="*/ 631755 h 3087004"/>
              <a:gd name="connsiteX9" fmla="*/ 7095684 w 16420418"/>
              <a:gd name="connsiteY9" fmla="*/ 1963843 h 3087004"/>
              <a:gd name="connsiteX10" fmla="*/ 7542243 w 16420418"/>
              <a:gd name="connsiteY10" fmla="*/ 645701 h 3087004"/>
              <a:gd name="connsiteX11" fmla="*/ 8039477 w 16420418"/>
              <a:gd name="connsiteY11" fmla="*/ 584261 h 3087004"/>
              <a:gd name="connsiteX12" fmla="*/ 8463028 w 16420418"/>
              <a:gd name="connsiteY12" fmla="*/ 1975562 h 3087004"/>
              <a:gd name="connsiteX13" fmla="*/ 10601386 w 16420418"/>
              <a:gd name="connsiteY13" fmla="*/ 1963833 h 3087004"/>
              <a:gd name="connsiteX14" fmla="*/ 11045097 w 16420418"/>
              <a:gd name="connsiteY14" fmla="*/ 648098 h 3087004"/>
              <a:gd name="connsiteX15" fmla="*/ 11480000 w 16420418"/>
              <a:gd name="connsiteY15" fmla="*/ 660196 h 3087004"/>
              <a:gd name="connsiteX16" fmla="*/ 11843247 w 16420418"/>
              <a:gd name="connsiteY16" fmla="*/ 1940015 h 3087004"/>
              <a:gd name="connsiteX17" fmla="*/ 14079704 w 16420418"/>
              <a:gd name="connsiteY17" fmla="*/ 2002669 h 3087004"/>
              <a:gd name="connsiteX18" fmla="*/ 14446581 w 16420418"/>
              <a:gd name="connsiteY18" fmla="*/ 1106138 h 3087004"/>
              <a:gd name="connsiteX19" fmla="*/ 15005872 w 16420418"/>
              <a:gd name="connsiteY19" fmla="*/ 1072637 h 3087004"/>
              <a:gd name="connsiteX20" fmla="*/ 15288573 w 16420418"/>
              <a:gd name="connsiteY20" fmla="*/ 1963534 h 3087004"/>
              <a:gd name="connsiteX21" fmla="*/ 16420418 w 16420418"/>
              <a:gd name="connsiteY21" fmla="*/ 2021256 h 3087004"/>
              <a:gd name="connsiteX0" fmla="*/ 0 w 16420418"/>
              <a:gd name="connsiteY0" fmla="*/ 2049822 h 2964481"/>
              <a:gd name="connsiteX1" fmla="*/ 840111 w 16420418"/>
              <a:gd name="connsiteY1" fmla="*/ 1888755 h 2964481"/>
              <a:gd name="connsiteX2" fmla="*/ 1707220 w 16420418"/>
              <a:gd name="connsiteY2" fmla="*/ 9437 h 2964481"/>
              <a:gd name="connsiteX3" fmla="*/ 2640138 w 16420418"/>
              <a:gd name="connsiteY3" fmla="*/ 2790540 h 2964481"/>
              <a:gd name="connsiteX4" fmla="*/ 2473010 w 16420418"/>
              <a:gd name="connsiteY4" fmla="*/ 242416 h 2964481"/>
              <a:gd name="connsiteX5" fmla="*/ 3630858 w 16420418"/>
              <a:gd name="connsiteY5" fmla="*/ 2826000 h 2964481"/>
              <a:gd name="connsiteX6" fmla="*/ 4538174 w 16420418"/>
              <a:gd name="connsiteY6" fmla="*/ 199816 h 2964481"/>
              <a:gd name="connsiteX7" fmla="*/ 5564700 w 16420418"/>
              <a:gd name="connsiteY7" fmla="*/ 2962421 h 2964481"/>
              <a:gd name="connsiteX8" fmla="*/ 6873083 w 16420418"/>
              <a:gd name="connsiteY8" fmla="*/ 625437 h 2964481"/>
              <a:gd name="connsiteX9" fmla="*/ 7095684 w 16420418"/>
              <a:gd name="connsiteY9" fmla="*/ 1957525 h 2964481"/>
              <a:gd name="connsiteX10" fmla="*/ 7542243 w 16420418"/>
              <a:gd name="connsiteY10" fmla="*/ 639383 h 2964481"/>
              <a:gd name="connsiteX11" fmla="*/ 8039477 w 16420418"/>
              <a:gd name="connsiteY11" fmla="*/ 577943 h 2964481"/>
              <a:gd name="connsiteX12" fmla="*/ 8463028 w 16420418"/>
              <a:gd name="connsiteY12" fmla="*/ 1969244 h 2964481"/>
              <a:gd name="connsiteX13" fmla="*/ 10601386 w 16420418"/>
              <a:gd name="connsiteY13" fmla="*/ 1957515 h 2964481"/>
              <a:gd name="connsiteX14" fmla="*/ 11045097 w 16420418"/>
              <a:gd name="connsiteY14" fmla="*/ 641780 h 2964481"/>
              <a:gd name="connsiteX15" fmla="*/ 11480000 w 16420418"/>
              <a:gd name="connsiteY15" fmla="*/ 653878 h 2964481"/>
              <a:gd name="connsiteX16" fmla="*/ 11843247 w 16420418"/>
              <a:gd name="connsiteY16" fmla="*/ 1933697 h 2964481"/>
              <a:gd name="connsiteX17" fmla="*/ 14079704 w 16420418"/>
              <a:gd name="connsiteY17" fmla="*/ 1996351 h 2964481"/>
              <a:gd name="connsiteX18" fmla="*/ 14446581 w 16420418"/>
              <a:gd name="connsiteY18" fmla="*/ 1099820 h 2964481"/>
              <a:gd name="connsiteX19" fmla="*/ 15005872 w 16420418"/>
              <a:gd name="connsiteY19" fmla="*/ 1066319 h 2964481"/>
              <a:gd name="connsiteX20" fmla="*/ 15288573 w 16420418"/>
              <a:gd name="connsiteY20" fmla="*/ 1957216 h 2964481"/>
              <a:gd name="connsiteX21" fmla="*/ 16420418 w 16420418"/>
              <a:gd name="connsiteY21" fmla="*/ 2014938 h 2964481"/>
              <a:gd name="connsiteX0" fmla="*/ 0 w 16420418"/>
              <a:gd name="connsiteY0" fmla="*/ 2060947 h 2975606"/>
              <a:gd name="connsiteX1" fmla="*/ 840111 w 16420418"/>
              <a:gd name="connsiteY1" fmla="*/ 1899880 h 2975606"/>
              <a:gd name="connsiteX2" fmla="*/ 1707220 w 16420418"/>
              <a:gd name="connsiteY2" fmla="*/ 20562 h 2975606"/>
              <a:gd name="connsiteX3" fmla="*/ 2640138 w 16420418"/>
              <a:gd name="connsiteY3" fmla="*/ 2801665 h 2975606"/>
              <a:gd name="connsiteX4" fmla="*/ 3819193 w 16420418"/>
              <a:gd name="connsiteY4" fmla="*/ 10 h 2975606"/>
              <a:gd name="connsiteX5" fmla="*/ 3630858 w 16420418"/>
              <a:gd name="connsiteY5" fmla="*/ 2837125 h 2975606"/>
              <a:gd name="connsiteX6" fmla="*/ 4538174 w 16420418"/>
              <a:gd name="connsiteY6" fmla="*/ 210941 h 2975606"/>
              <a:gd name="connsiteX7" fmla="*/ 5564700 w 16420418"/>
              <a:gd name="connsiteY7" fmla="*/ 2973546 h 2975606"/>
              <a:gd name="connsiteX8" fmla="*/ 6873083 w 16420418"/>
              <a:gd name="connsiteY8" fmla="*/ 636562 h 2975606"/>
              <a:gd name="connsiteX9" fmla="*/ 7095684 w 16420418"/>
              <a:gd name="connsiteY9" fmla="*/ 1968650 h 2975606"/>
              <a:gd name="connsiteX10" fmla="*/ 7542243 w 16420418"/>
              <a:gd name="connsiteY10" fmla="*/ 650508 h 2975606"/>
              <a:gd name="connsiteX11" fmla="*/ 8039477 w 16420418"/>
              <a:gd name="connsiteY11" fmla="*/ 589068 h 2975606"/>
              <a:gd name="connsiteX12" fmla="*/ 8463028 w 16420418"/>
              <a:gd name="connsiteY12" fmla="*/ 1980369 h 2975606"/>
              <a:gd name="connsiteX13" fmla="*/ 10601386 w 16420418"/>
              <a:gd name="connsiteY13" fmla="*/ 1968640 h 2975606"/>
              <a:gd name="connsiteX14" fmla="*/ 11045097 w 16420418"/>
              <a:gd name="connsiteY14" fmla="*/ 652905 h 2975606"/>
              <a:gd name="connsiteX15" fmla="*/ 11480000 w 16420418"/>
              <a:gd name="connsiteY15" fmla="*/ 665003 h 2975606"/>
              <a:gd name="connsiteX16" fmla="*/ 11843247 w 16420418"/>
              <a:gd name="connsiteY16" fmla="*/ 1944822 h 2975606"/>
              <a:gd name="connsiteX17" fmla="*/ 14079704 w 16420418"/>
              <a:gd name="connsiteY17" fmla="*/ 2007476 h 2975606"/>
              <a:gd name="connsiteX18" fmla="*/ 14446581 w 16420418"/>
              <a:gd name="connsiteY18" fmla="*/ 1110945 h 2975606"/>
              <a:gd name="connsiteX19" fmla="*/ 15005872 w 16420418"/>
              <a:gd name="connsiteY19" fmla="*/ 1077444 h 2975606"/>
              <a:gd name="connsiteX20" fmla="*/ 15288573 w 16420418"/>
              <a:gd name="connsiteY20" fmla="*/ 1968341 h 2975606"/>
              <a:gd name="connsiteX21" fmla="*/ 16420418 w 16420418"/>
              <a:gd name="connsiteY21" fmla="*/ 2026063 h 2975606"/>
              <a:gd name="connsiteX0" fmla="*/ 0 w 16420418"/>
              <a:gd name="connsiteY0" fmla="*/ 2061021 h 2975680"/>
              <a:gd name="connsiteX1" fmla="*/ 840111 w 16420418"/>
              <a:gd name="connsiteY1" fmla="*/ 1899954 h 2975680"/>
              <a:gd name="connsiteX2" fmla="*/ 1707220 w 16420418"/>
              <a:gd name="connsiteY2" fmla="*/ 20636 h 2975680"/>
              <a:gd name="connsiteX3" fmla="*/ 2640138 w 16420418"/>
              <a:gd name="connsiteY3" fmla="*/ 2801739 h 2975680"/>
              <a:gd name="connsiteX4" fmla="*/ 3819193 w 16420418"/>
              <a:gd name="connsiteY4" fmla="*/ 84 h 2975680"/>
              <a:gd name="connsiteX5" fmla="*/ 4677887 w 16420418"/>
              <a:gd name="connsiteY5" fmla="*/ 2909641 h 2975680"/>
              <a:gd name="connsiteX6" fmla="*/ 4538174 w 16420418"/>
              <a:gd name="connsiteY6" fmla="*/ 211015 h 2975680"/>
              <a:gd name="connsiteX7" fmla="*/ 5564700 w 16420418"/>
              <a:gd name="connsiteY7" fmla="*/ 2973620 h 2975680"/>
              <a:gd name="connsiteX8" fmla="*/ 6873083 w 16420418"/>
              <a:gd name="connsiteY8" fmla="*/ 636636 h 2975680"/>
              <a:gd name="connsiteX9" fmla="*/ 7095684 w 16420418"/>
              <a:gd name="connsiteY9" fmla="*/ 1968724 h 2975680"/>
              <a:gd name="connsiteX10" fmla="*/ 7542243 w 16420418"/>
              <a:gd name="connsiteY10" fmla="*/ 650582 h 2975680"/>
              <a:gd name="connsiteX11" fmla="*/ 8039477 w 16420418"/>
              <a:gd name="connsiteY11" fmla="*/ 589142 h 2975680"/>
              <a:gd name="connsiteX12" fmla="*/ 8463028 w 16420418"/>
              <a:gd name="connsiteY12" fmla="*/ 1980443 h 2975680"/>
              <a:gd name="connsiteX13" fmla="*/ 10601386 w 16420418"/>
              <a:gd name="connsiteY13" fmla="*/ 1968714 h 2975680"/>
              <a:gd name="connsiteX14" fmla="*/ 11045097 w 16420418"/>
              <a:gd name="connsiteY14" fmla="*/ 652979 h 2975680"/>
              <a:gd name="connsiteX15" fmla="*/ 11480000 w 16420418"/>
              <a:gd name="connsiteY15" fmla="*/ 665077 h 2975680"/>
              <a:gd name="connsiteX16" fmla="*/ 11843247 w 16420418"/>
              <a:gd name="connsiteY16" fmla="*/ 1944896 h 2975680"/>
              <a:gd name="connsiteX17" fmla="*/ 14079704 w 16420418"/>
              <a:gd name="connsiteY17" fmla="*/ 2007550 h 2975680"/>
              <a:gd name="connsiteX18" fmla="*/ 14446581 w 16420418"/>
              <a:gd name="connsiteY18" fmla="*/ 1111019 h 2975680"/>
              <a:gd name="connsiteX19" fmla="*/ 15005872 w 16420418"/>
              <a:gd name="connsiteY19" fmla="*/ 1077518 h 2975680"/>
              <a:gd name="connsiteX20" fmla="*/ 15288573 w 16420418"/>
              <a:gd name="connsiteY20" fmla="*/ 1968415 h 2975680"/>
              <a:gd name="connsiteX21" fmla="*/ 16420418 w 16420418"/>
              <a:gd name="connsiteY21" fmla="*/ 2026137 h 2975680"/>
              <a:gd name="connsiteX0" fmla="*/ 0 w 16420418"/>
              <a:gd name="connsiteY0" fmla="*/ 2061021 h 2975680"/>
              <a:gd name="connsiteX1" fmla="*/ 840111 w 16420418"/>
              <a:gd name="connsiteY1" fmla="*/ 1899954 h 2975680"/>
              <a:gd name="connsiteX2" fmla="*/ 1707220 w 16420418"/>
              <a:gd name="connsiteY2" fmla="*/ 20636 h 2975680"/>
              <a:gd name="connsiteX3" fmla="*/ 2640138 w 16420418"/>
              <a:gd name="connsiteY3" fmla="*/ 2801739 h 2975680"/>
              <a:gd name="connsiteX4" fmla="*/ 3819193 w 16420418"/>
              <a:gd name="connsiteY4" fmla="*/ 84 h 2975680"/>
              <a:gd name="connsiteX5" fmla="*/ 4677887 w 16420418"/>
              <a:gd name="connsiteY5" fmla="*/ 2909641 h 2975680"/>
              <a:gd name="connsiteX6" fmla="*/ 5678691 w 16420418"/>
              <a:gd name="connsiteY6" fmla="*/ 102356 h 2975680"/>
              <a:gd name="connsiteX7" fmla="*/ 5564700 w 16420418"/>
              <a:gd name="connsiteY7" fmla="*/ 2973620 h 2975680"/>
              <a:gd name="connsiteX8" fmla="*/ 6873083 w 16420418"/>
              <a:gd name="connsiteY8" fmla="*/ 636636 h 2975680"/>
              <a:gd name="connsiteX9" fmla="*/ 7095684 w 16420418"/>
              <a:gd name="connsiteY9" fmla="*/ 1968724 h 2975680"/>
              <a:gd name="connsiteX10" fmla="*/ 7542243 w 16420418"/>
              <a:gd name="connsiteY10" fmla="*/ 650582 h 2975680"/>
              <a:gd name="connsiteX11" fmla="*/ 8039477 w 16420418"/>
              <a:gd name="connsiteY11" fmla="*/ 589142 h 2975680"/>
              <a:gd name="connsiteX12" fmla="*/ 8463028 w 16420418"/>
              <a:gd name="connsiteY12" fmla="*/ 1980443 h 2975680"/>
              <a:gd name="connsiteX13" fmla="*/ 10601386 w 16420418"/>
              <a:gd name="connsiteY13" fmla="*/ 1968714 h 2975680"/>
              <a:gd name="connsiteX14" fmla="*/ 11045097 w 16420418"/>
              <a:gd name="connsiteY14" fmla="*/ 652979 h 2975680"/>
              <a:gd name="connsiteX15" fmla="*/ 11480000 w 16420418"/>
              <a:gd name="connsiteY15" fmla="*/ 665077 h 2975680"/>
              <a:gd name="connsiteX16" fmla="*/ 11843247 w 16420418"/>
              <a:gd name="connsiteY16" fmla="*/ 1944896 h 2975680"/>
              <a:gd name="connsiteX17" fmla="*/ 14079704 w 16420418"/>
              <a:gd name="connsiteY17" fmla="*/ 2007550 h 2975680"/>
              <a:gd name="connsiteX18" fmla="*/ 14446581 w 16420418"/>
              <a:gd name="connsiteY18" fmla="*/ 1111019 h 2975680"/>
              <a:gd name="connsiteX19" fmla="*/ 15005872 w 16420418"/>
              <a:gd name="connsiteY19" fmla="*/ 1077518 h 2975680"/>
              <a:gd name="connsiteX20" fmla="*/ 15288573 w 16420418"/>
              <a:gd name="connsiteY20" fmla="*/ 1968415 h 2975680"/>
              <a:gd name="connsiteX21" fmla="*/ 16420418 w 16420418"/>
              <a:gd name="connsiteY21" fmla="*/ 2026137 h 2975680"/>
              <a:gd name="connsiteX0" fmla="*/ 0 w 16420418"/>
              <a:gd name="connsiteY0" fmla="*/ 2061021 h 2939492"/>
              <a:gd name="connsiteX1" fmla="*/ 840111 w 16420418"/>
              <a:gd name="connsiteY1" fmla="*/ 1899954 h 2939492"/>
              <a:gd name="connsiteX2" fmla="*/ 1707220 w 16420418"/>
              <a:gd name="connsiteY2" fmla="*/ 20636 h 2939492"/>
              <a:gd name="connsiteX3" fmla="*/ 2640138 w 16420418"/>
              <a:gd name="connsiteY3" fmla="*/ 2801739 h 2939492"/>
              <a:gd name="connsiteX4" fmla="*/ 3819193 w 16420418"/>
              <a:gd name="connsiteY4" fmla="*/ 84 h 2939492"/>
              <a:gd name="connsiteX5" fmla="*/ 4677887 w 16420418"/>
              <a:gd name="connsiteY5" fmla="*/ 2909641 h 2939492"/>
              <a:gd name="connsiteX6" fmla="*/ 5678691 w 16420418"/>
              <a:gd name="connsiteY6" fmla="*/ 102356 h 2939492"/>
              <a:gd name="connsiteX7" fmla="*/ 6574336 w 16420418"/>
              <a:gd name="connsiteY7" fmla="*/ 2937402 h 2939492"/>
              <a:gd name="connsiteX8" fmla="*/ 6873083 w 16420418"/>
              <a:gd name="connsiteY8" fmla="*/ 636636 h 2939492"/>
              <a:gd name="connsiteX9" fmla="*/ 7095684 w 16420418"/>
              <a:gd name="connsiteY9" fmla="*/ 1968724 h 2939492"/>
              <a:gd name="connsiteX10" fmla="*/ 7542243 w 16420418"/>
              <a:gd name="connsiteY10" fmla="*/ 650582 h 2939492"/>
              <a:gd name="connsiteX11" fmla="*/ 8039477 w 16420418"/>
              <a:gd name="connsiteY11" fmla="*/ 589142 h 2939492"/>
              <a:gd name="connsiteX12" fmla="*/ 8463028 w 16420418"/>
              <a:gd name="connsiteY12" fmla="*/ 1980443 h 2939492"/>
              <a:gd name="connsiteX13" fmla="*/ 10601386 w 16420418"/>
              <a:gd name="connsiteY13" fmla="*/ 1968714 h 2939492"/>
              <a:gd name="connsiteX14" fmla="*/ 11045097 w 16420418"/>
              <a:gd name="connsiteY14" fmla="*/ 652979 h 2939492"/>
              <a:gd name="connsiteX15" fmla="*/ 11480000 w 16420418"/>
              <a:gd name="connsiteY15" fmla="*/ 665077 h 2939492"/>
              <a:gd name="connsiteX16" fmla="*/ 11843247 w 16420418"/>
              <a:gd name="connsiteY16" fmla="*/ 1944896 h 2939492"/>
              <a:gd name="connsiteX17" fmla="*/ 14079704 w 16420418"/>
              <a:gd name="connsiteY17" fmla="*/ 2007550 h 2939492"/>
              <a:gd name="connsiteX18" fmla="*/ 14446581 w 16420418"/>
              <a:gd name="connsiteY18" fmla="*/ 1111019 h 2939492"/>
              <a:gd name="connsiteX19" fmla="*/ 15005872 w 16420418"/>
              <a:gd name="connsiteY19" fmla="*/ 1077518 h 2939492"/>
              <a:gd name="connsiteX20" fmla="*/ 15288573 w 16420418"/>
              <a:gd name="connsiteY20" fmla="*/ 1968415 h 2939492"/>
              <a:gd name="connsiteX21" fmla="*/ 16420418 w 16420418"/>
              <a:gd name="connsiteY21" fmla="*/ 2026137 h 2939492"/>
              <a:gd name="connsiteX0" fmla="*/ 0 w 16420418"/>
              <a:gd name="connsiteY0" fmla="*/ 2061021 h 2909720"/>
              <a:gd name="connsiteX1" fmla="*/ 840111 w 16420418"/>
              <a:gd name="connsiteY1" fmla="*/ 1899954 h 2909720"/>
              <a:gd name="connsiteX2" fmla="*/ 1707220 w 16420418"/>
              <a:gd name="connsiteY2" fmla="*/ 20636 h 2909720"/>
              <a:gd name="connsiteX3" fmla="*/ 2640138 w 16420418"/>
              <a:gd name="connsiteY3" fmla="*/ 2801739 h 2909720"/>
              <a:gd name="connsiteX4" fmla="*/ 3819193 w 16420418"/>
              <a:gd name="connsiteY4" fmla="*/ 84 h 2909720"/>
              <a:gd name="connsiteX5" fmla="*/ 4677887 w 16420418"/>
              <a:gd name="connsiteY5" fmla="*/ 2909641 h 2909720"/>
              <a:gd name="connsiteX6" fmla="*/ 5678691 w 16420418"/>
              <a:gd name="connsiteY6" fmla="*/ 102356 h 2909720"/>
              <a:gd name="connsiteX7" fmla="*/ 6574336 w 16420418"/>
              <a:gd name="connsiteY7" fmla="*/ 2720089 h 2909720"/>
              <a:gd name="connsiteX8" fmla="*/ 6873083 w 16420418"/>
              <a:gd name="connsiteY8" fmla="*/ 636636 h 2909720"/>
              <a:gd name="connsiteX9" fmla="*/ 7095684 w 16420418"/>
              <a:gd name="connsiteY9" fmla="*/ 1968724 h 2909720"/>
              <a:gd name="connsiteX10" fmla="*/ 7542243 w 16420418"/>
              <a:gd name="connsiteY10" fmla="*/ 650582 h 2909720"/>
              <a:gd name="connsiteX11" fmla="*/ 8039477 w 16420418"/>
              <a:gd name="connsiteY11" fmla="*/ 589142 h 2909720"/>
              <a:gd name="connsiteX12" fmla="*/ 8463028 w 16420418"/>
              <a:gd name="connsiteY12" fmla="*/ 1980443 h 2909720"/>
              <a:gd name="connsiteX13" fmla="*/ 10601386 w 16420418"/>
              <a:gd name="connsiteY13" fmla="*/ 1968714 h 2909720"/>
              <a:gd name="connsiteX14" fmla="*/ 11045097 w 16420418"/>
              <a:gd name="connsiteY14" fmla="*/ 652979 h 2909720"/>
              <a:gd name="connsiteX15" fmla="*/ 11480000 w 16420418"/>
              <a:gd name="connsiteY15" fmla="*/ 665077 h 2909720"/>
              <a:gd name="connsiteX16" fmla="*/ 11843247 w 16420418"/>
              <a:gd name="connsiteY16" fmla="*/ 1944896 h 2909720"/>
              <a:gd name="connsiteX17" fmla="*/ 14079704 w 16420418"/>
              <a:gd name="connsiteY17" fmla="*/ 2007550 h 2909720"/>
              <a:gd name="connsiteX18" fmla="*/ 14446581 w 16420418"/>
              <a:gd name="connsiteY18" fmla="*/ 1111019 h 2909720"/>
              <a:gd name="connsiteX19" fmla="*/ 15005872 w 16420418"/>
              <a:gd name="connsiteY19" fmla="*/ 1077518 h 2909720"/>
              <a:gd name="connsiteX20" fmla="*/ 15288573 w 16420418"/>
              <a:gd name="connsiteY20" fmla="*/ 1968415 h 2909720"/>
              <a:gd name="connsiteX21" fmla="*/ 16420418 w 16420418"/>
              <a:gd name="connsiteY21" fmla="*/ 2026137 h 2909720"/>
              <a:gd name="connsiteX0" fmla="*/ 0 w 16420418"/>
              <a:gd name="connsiteY0" fmla="*/ 2061021 h 2909720"/>
              <a:gd name="connsiteX1" fmla="*/ 840111 w 16420418"/>
              <a:gd name="connsiteY1" fmla="*/ 1899954 h 2909720"/>
              <a:gd name="connsiteX2" fmla="*/ 1707220 w 16420418"/>
              <a:gd name="connsiteY2" fmla="*/ 20636 h 2909720"/>
              <a:gd name="connsiteX3" fmla="*/ 2640138 w 16420418"/>
              <a:gd name="connsiteY3" fmla="*/ 2801739 h 2909720"/>
              <a:gd name="connsiteX4" fmla="*/ 3819193 w 16420418"/>
              <a:gd name="connsiteY4" fmla="*/ 84 h 2909720"/>
              <a:gd name="connsiteX5" fmla="*/ 4677887 w 16420418"/>
              <a:gd name="connsiteY5" fmla="*/ 2909641 h 2909720"/>
              <a:gd name="connsiteX6" fmla="*/ 5678691 w 16420418"/>
              <a:gd name="connsiteY6" fmla="*/ 102356 h 2909720"/>
              <a:gd name="connsiteX7" fmla="*/ 6574336 w 16420418"/>
              <a:gd name="connsiteY7" fmla="*/ 2720089 h 2909720"/>
              <a:gd name="connsiteX8" fmla="*/ 7471387 w 16420418"/>
              <a:gd name="connsiteY8" fmla="*/ 129568 h 2909720"/>
              <a:gd name="connsiteX9" fmla="*/ 7095684 w 16420418"/>
              <a:gd name="connsiteY9" fmla="*/ 1968724 h 2909720"/>
              <a:gd name="connsiteX10" fmla="*/ 7542243 w 16420418"/>
              <a:gd name="connsiteY10" fmla="*/ 650582 h 2909720"/>
              <a:gd name="connsiteX11" fmla="*/ 8039477 w 16420418"/>
              <a:gd name="connsiteY11" fmla="*/ 589142 h 2909720"/>
              <a:gd name="connsiteX12" fmla="*/ 8463028 w 16420418"/>
              <a:gd name="connsiteY12" fmla="*/ 1980443 h 2909720"/>
              <a:gd name="connsiteX13" fmla="*/ 10601386 w 16420418"/>
              <a:gd name="connsiteY13" fmla="*/ 1968714 h 2909720"/>
              <a:gd name="connsiteX14" fmla="*/ 11045097 w 16420418"/>
              <a:gd name="connsiteY14" fmla="*/ 652979 h 2909720"/>
              <a:gd name="connsiteX15" fmla="*/ 11480000 w 16420418"/>
              <a:gd name="connsiteY15" fmla="*/ 665077 h 2909720"/>
              <a:gd name="connsiteX16" fmla="*/ 11843247 w 16420418"/>
              <a:gd name="connsiteY16" fmla="*/ 1944896 h 2909720"/>
              <a:gd name="connsiteX17" fmla="*/ 14079704 w 16420418"/>
              <a:gd name="connsiteY17" fmla="*/ 2007550 h 2909720"/>
              <a:gd name="connsiteX18" fmla="*/ 14446581 w 16420418"/>
              <a:gd name="connsiteY18" fmla="*/ 1111019 h 2909720"/>
              <a:gd name="connsiteX19" fmla="*/ 15005872 w 16420418"/>
              <a:gd name="connsiteY19" fmla="*/ 1077518 h 2909720"/>
              <a:gd name="connsiteX20" fmla="*/ 15288573 w 16420418"/>
              <a:gd name="connsiteY20" fmla="*/ 1968415 h 2909720"/>
              <a:gd name="connsiteX21" fmla="*/ 16420418 w 16420418"/>
              <a:gd name="connsiteY21" fmla="*/ 2026137 h 2909720"/>
              <a:gd name="connsiteX0" fmla="*/ 0 w 16420418"/>
              <a:gd name="connsiteY0" fmla="*/ 2061021 h 2909720"/>
              <a:gd name="connsiteX1" fmla="*/ 840111 w 16420418"/>
              <a:gd name="connsiteY1" fmla="*/ 1899954 h 2909720"/>
              <a:gd name="connsiteX2" fmla="*/ 1707220 w 16420418"/>
              <a:gd name="connsiteY2" fmla="*/ 20636 h 2909720"/>
              <a:gd name="connsiteX3" fmla="*/ 2640138 w 16420418"/>
              <a:gd name="connsiteY3" fmla="*/ 2801739 h 2909720"/>
              <a:gd name="connsiteX4" fmla="*/ 3819193 w 16420418"/>
              <a:gd name="connsiteY4" fmla="*/ 84 h 2909720"/>
              <a:gd name="connsiteX5" fmla="*/ 4677887 w 16420418"/>
              <a:gd name="connsiteY5" fmla="*/ 2909641 h 2909720"/>
              <a:gd name="connsiteX6" fmla="*/ 5678691 w 16420418"/>
              <a:gd name="connsiteY6" fmla="*/ 102356 h 2909720"/>
              <a:gd name="connsiteX7" fmla="*/ 6574336 w 16420418"/>
              <a:gd name="connsiteY7" fmla="*/ 2720089 h 2909720"/>
              <a:gd name="connsiteX8" fmla="*/ 7471387 w 16420418"/>
              <a:gd name="connsiteY8" fmla="*/ 129568 h 2909720"/>
              <a:gd name="connsiteX9" fmla="*/ 7937048 w 16420418"/>
              <a:gd name="connsiteY9" fmla="*/ 2729322 h 2909720"/>
              <a:gd name="connsiteX10" fmla="*/ 7542243 w 16420418"/>
              <a:gd name="connsiteY10" fmla="*/ 650582 h 2909720"/>
              <a:gd name="connsiteX11" fmla="*/ 8039477 w 16420418"/>
              <a:gd name="connsiteY11" fmla="*/ 589142 h 2909720"/>
              <a:gd name="connsiteX12" fmla="*/ 8463028 w 16420418"/>
              <a:gd name="connsiteY12" fmla="*/ 1980443 h 2909720"/>
              <a:gd name="connsiteX13" fmla="*/ 10601386 w 16420418"/>
              <a:gd name="connsiteY13" fmla="*/ 1968714 h 2909720"/>
              <a:gd name="connsiteX14" fmla="*/ 11045097 w 16420418"/>
              <a:gd name="connsiteY14" fmla="*/ 652979 h 2909720"/>
              <a:gd name="connsiteX15" fmla="*/ 11480000 w 16420418"/>
              <a:gd name="connsiteY15" fmla="*/ 665077 h 2909720"/>
              <a:gd name="connsiteX16" fmla="*/ 11843247 w 16420418"/>
              <a:gd name="connsiteY16" fmla="*/ 1944896 h 2909720"/>
              <a:gd name="connsiteX17" fmla="*/ 14079704 w 16420418"/>
              <a:gd name="connsiteY17" fmla="*/ 2007550 h 2909720"/>
              <a:gd name="connsiteX18" fmla="*/ 14446581 w 16420418"/>
              <a:gd name="connsiteY18" fmla="*/ 1111019 h 2909720"/>
              <a:gd name="connsiteX19" fmla="*/ 15005872 w 16420418"/>
              <a:gd name="connsiteY19" fmla="*/ 1077518 h 2909720"/>
              <a:gd name="connsiteX20" fmla="*/ 15288573 w 16420418"/>
              <a:gd name="connsiteY20" fmla="*/ 1968415 h 2909720"/>
              <a:gd name="connsiteX21" fmla="*/ 16420418 w 16420418"/>
              <a:gd name="connsiteY21" fmla="*/ 2026137 h 2909720"/>
              <a:gd name="connsiteX0" fmla="*/ 0 w 16420418"/>
              <a:gd name="connsiteY0" fmla="*/ 2061021 h 2909720"/>
              <a:gd name="connsiteX1" fmla="*/ 840111 w 16420418"/>
              <a:gd name="connsiteY1" fmla="*/ 1899954 h 2909720"/>
              <a:gd name="connsiteX2" fmla="*/ 1707220 w 16420418"/>
              <a:gd name="connsiteY2" fmla="*/ 20636 h 2909720"/>
              <a:gd name="connsiteX3" fmla="*/ 2640138 w 16420418"/>
              <a:gd name="connsiteY3" fmla="*/ 2801739 h 2909720"/>
              <a:gd name="connsiteX4" fmla="*/ 3819193 w 16420418"/>
              <a:gd name="connsiteY4" fmla="*/ 84 h 2909720"/>
              <a:gd name="connsiteX5" fmla="*/ 4677887 w 16420418"/>
              <a:gd name="connsiteY5" fmla="*/ 2909641 h 2909720"/>
              <a:gd name="connsiteX6" fmla="*/ 5678691 w 16420418"/>
              <a:gd name="connsiteY6" fmla="*/ 102356 h 2909720"/>
              <a:gd name="connsiteX7" fmla="*/ 6574336 w 16420418"/>
              <a:gd name="connsiteY7" fmla="*/ 2720089 h 2909720"/>
              <a:gd name="connsiteX8" fmla="*/ 7471387 w 16420418"/>
              <a:gd name="connsiteY8" fmla="*/ 129568 h 2909720"/>
              <a:gd name="connsiteX9" fmla="*/ 7937048 w 16420418"/>
              <a:gd name="connsiteY9" fmla="*/ 2729322 h 2909720"/>
              <a:gd name="connsiteX10" fmla="*/ 8327516 w 16420418"/>
              <a:gd name="connsiteY10" fmla="*/ 288388 h 2909720"/>
              <a:gd name="connsiteX11" fmla="*/ 8039477 w 16420418"/>
              <a:gd name="connsiteY11" fmla="*/ 589142 h 2909720"/>
              <a:gd name="connsiteX12" fmla="*/ 8463028 w 16420418"/>
              <a:gd name="connsiteY12" fmla="*/ 1980443 h 2909720"/>
              <a:gd name="connsiteX13" fmla="*/ 10601386 w 16420418"/>
              <a:gd name="connsiteY13" fmla="*/ 1968714 h 2909720"/>
              <a:gd name="connsiteX14" fmla="*/ 11045097 w 16420418"/>
              <a:gd name="connsiteY14" fmla="*/ 652979 h 2909720"/>
              <a:gd name="connsiteX15" fmla="*/ 11480000 w 16420418"/>
              <a:gd name="connsiteY15" fmla="*/ 665077 h 2909720"/>
              <a:gd name="connsiteX16" fmla="*/ 11843247 w 16420418"/>
              <a:gd name="connsiteY16" fmla="*/ 1944896 h 2909720"/>
              <a:gd name="connsiteX17" fmla="*/ 14079704 w 16420418"/>
              <a:gd name="connsiteY17" fmla="*/ 2007550 h 2909720"/>
              <a:gd name="connsiteX18" fmla="*/ 14446581 w 16420418"/>
              <a:gd name="connsiteY18" fmla="*/ 1111019 h 2909720"/>
              <a:gd name="connsiteX19" fmla="*/ 15005872 w 16420418"/>
              <a:gd name="connsiteY19" fmla="*/ 1077518 h 2909720"/>
              <a:gd name="connsiteX20" fmla="*/ 15288573 w 16420418"/>
              <a:gd name="connsiteY20" fmla="*/ 1968415 h 2909720"/>
              <a:gd name="connsiteX21" fmla="*/ 16420418 w 16420418"/>
              <a:gd name="connsiteY21" fmla="*/ 2026137 h 2909720"/>
              <a:gd name="connsiteX0" fmla="*/ 0 w 16420418"/>
              <a:gd name="connsiteY0" fmla="*/ 2061021 h 2909720"/>
              <a:gd name="connsiteX1" fmla="*/ 840111 w 16420418"/>
              <a:gd name="connsiteY1" fmla="*/ 1899954 h 2909720"/>
              <a:gd name="connsiteX2" fmla="*/ 1707220 w 16420418"/>
              <a:gd name="connsiteY2" fmla="*/ 20636 h 2909720"/>
              <a:gd name="connsiteX3" fmla="*/ 2640138 w 16420418"/>
              <a:gd name="connsiteY3" fmla="*/ 2801739 h 2909720"/>
              <a:gd name="connsiteX4" fmla="*/ 3819193 w 16420418"/>
              <a:gd name="connsiteY4" fmla="*/ 84 h 2909720"/>
              <a:gd name="connsiteX5" fmla="*/ 4677887 w 16420418"/>
              <a:gd name="connsiteY5" fmla="*/ 2909641 h 2909720"/>
              <a:gd name="connsiteX6" fmla="*/ 5678691 w 16420418"/>
              <a:gd name="connsiteY6" fmla="*/ 102356 h 2909720"/>
              <a:gd name="connsiteX7" fmla="*/ 6574336 w 16420418"/>
              <a:gd name="connsiteY7" fmla="*/ 2720089 h 2909720"/>
              <a:gd name="connsiteX8" fmla="*/ 7471387 w 16420418"/>
              <a:gd name="connsiteY8" fmla="*/ 129568 h 2909720"/>
              <a:gd name="connsiteX9" fmla="*/ 7937048 w 16420418"/>
              <a:gd name="connsiteY9" fmla="*/ 2729322 h 2909720"/>
              <a:gd name="connsiteX10" fmla="*/ 8327516 w 16420418"/>
              <a:gd name="connsiteY10" fmla="*/ 288388 h 2909720"/>
              <a:gd name="connsiteX11" fmla="*/ 8731265 w 16420418"/>
              <a:gd name="connsiteY11" fmla="*/ 2762288 h 2909720"/>
              <a:gd name="connsiteX12" fmla="*/ 8463028 w 16420418"/>
              <a:gd name="connsiteY12" fmla="*/ 1980443 h 2909720"/>
              <a:gd name="connsiteX13" fmla="*/ 10601386 w 16420418"/>
              <a:gd name="connsiteY13" fmla="*/ 1968714 h 2909720"/>
              <a:gd name="connsiteX14" fmla="*/ 11045097 w 16420418"/>
              <a:gd name="connsiteY14" fmla="*/ 652979 h 2909720"/>
              <a:gd name="connsiteX15" fmla="*/ 11480000 w 16420418"/>
              <a:gd name="connsiteY15" fmla="*/ 665077 h 2909720"/>
              <a:gd name="connsiteX16" fmla="*/ 11843247 w 16420418"/>
              <a:gd name="connsiteY16" fmla="*/ 1944896 h 2909720"/>
              <a:gd name="connsiteX17" fmla="*/ 14079704 w 16420418"/>
              <a:gd name="connsiteY17" fmla="*/ 2007550 h 2909720"/>
              <a:gd name="connsiteX18" fmla="*/ 14446581 w 16420418"/>
              <a:gd name="connsiteY18" fmla="*/ 1111019 h 2909720"/>
              <a:gd name="connsiteX19" fmla="*/ 15005872 w 16420418"/>
              <a:gd name="connsiteY19" fmla="*/ 1077518 h 2909720"/>
              <a:gd name="connsiteX20" fmla="*/ 15288573 w 16420418"/>
              <a:gd name="connsiteY20" fmla="*/ 1968415 h 2909720"/>
              <a:gd name="connsiteX21" fmla="*/ 16420418 w 16420418"/>
              <a:gd name="connsiteY21" fmla="*/ 2026137 h 2909720"/>
              <a:gd name="connsiteX0" fmla="*/ 0 w 16420418"/>
              <a:gd name="connsiteY0" fmla="*/ 2061021 h 2909720"/>
              <a:gd name="connsiteX1" fmla="*/ 840111 w 16420418"/>
              <a:gd name="connsiteY1" fmla="*/ 1899954 h 2909720"/>
              <a:gd name="connsiteX2" fmla="*/ 1707220 w 16420418"/>
              <a:gd name="connsiteY2" fmla="*/ 20636 h 2909720"/>
              <a:gd name="connsiteX3" fmla="*/ 2640138 w 16420418"/>
              <a:gd name="connsiteY3" fmla="*/ 2801739 h 2909720"/>
              <a:gd name="connsiteX4" fmla="*/ 3819193 w 16420418"/>
              <a:gd name="connsiteY4" fmla="*/ 84 h 2909720"/>
              <a:gd name="connsiteX5" fmla="*/ 4677887 w 16420418"/>
              <a:gd name="connsiteY5" fmla="*/ 2909641 h 2909720"/>
              <a:gd name="connsiteX6" fmla="*/ 5678691 w 16420418"/>
              <a:gd name="connsiteY6" fmla="*/ 102356 h 2909720"/>
              <a:gd name="connsiteX7" fmla="*/ 6574336 w 16420418"/>
              <a:gd name="connsiteY7" fmla="*/ 2720089 h 2909720"/>
              <a:gd name="connsiteX8" fmla="*/ 7471387 w 16420418"/>
              <a:gd name="connsiteY8" fmla="*/ 129568 h 2909720"/>
              <a:gd name="connsiteX9" fmla="*/ 7937048 w 16420418"/>
              <a:gd name="connsiteY9" fmla="*/ 2729322 h 2909720"/>
              <a:gd name="connsiteX10" fmla="*/ 8327516 w 16420418"/>
              <a:gd name="connsiteY10" fmla="*/ 288388 h 2909720"/>
              <a:gd name="connsiteX11" fmla="*/ 8731265 w 16420418"/>
              <a:gd name="connsiteY11" fmla="*/ 2762288 h 2909720"/>
              <a:gd name="connsiteX12" fmla="*/ 9958785 w 16420418"/>
              <a:gd name="connsiteY12" fmla="*/ 169485 h 2909720"/>
              <a:gd name="connsiteX13" fmla="*/ 10601386 w 16420418"/>
              <a:gd name="connsiteY13" fmla="*/ 1968714 h 2909720"/>
              <a:gd name="connsiteX14" fmla="*/ 11045097 w 16420418"/>
              <a:gd name="connsiteY14" fmla="*/ 652979 h 2909720"/>
              <a:gd name="connsiteX15" fmla="*/ 11480000 w 16420418"/>
              <a:gd name="connsiteY15" fmla="*/ 665077 h 2909720"/>
              <a:gd name="connsiteX16" fmla="*/ 11843247 w 16420418"/>
              <a:gd name="connsiteY16" fmla="*/ 1944896 h 2909720"/>
              <a:gd name="connsiteX17" fmla="*/ 14079704 w 16420418"/>
              <a:gd name="connsiteY17" fmla="*/ 2007550 h 2909720"/>
              <a:gd name="connsiteX18" fmla="*/ 14446581 w 16420418"/>
              <a:gd name="connsiteY18" fmla="*/ 1111019 h 2909720"/>
              <a:gd name="connsiteX19" fmla="*/ 15005872 w 16420418"/>
              <a:gd name="connsiteY19" fmla="*/ 1077518 h 2909720"/>
              <a:gd name="connsiteX20" fmla="*/ 15288573 w 16420418"/>
              <a:gd name="connsiteY20" fmla="*/ 1968415 h 2909720"/>
              <a:gd name="connsiteX21" fmla="*/ 16420418 w 16420418"/>
              <a:gd name="connsiteY21" fmla="*/ 2026137 h 2909720"/>
              <a:gd name="connsiteX0" fmla="*/ 0 w 16420418"/>
              <a:gd name="connsiteY0" fmla="*/ 2061021 h 2909720"/>
              <a:gd name="connsiteX1" fmla="*/ 840111 w 16420418"/>
              <a:gd name="connsiteY1" fmla="*/ 1899954 h 2909720"/>
              <a:gd name="connsiteX2" fmla="*/ 1707220 w 16420418"/>
              <a:gd name="connsiteY2" fmla="*/ 20636 h 2909720"/>
              <a:gd name="connsiteX3" fmla="*/ 2640138 w 16420418"/>
              <a:gd name="connsiteY3" fmla="*/ 2801739 h 2909720"/>
              <a:gd name="connsiteX4" fmla="*/ 3819193 w 16420418"/>
              <a:gd name="connsiteY4" fmla="*/ 84 h 2909720"/>
              <a:gd name="connsiteX5" fmla="*/ 4677887 w 16420418"/>
              <a:gd name="connsiteY5" fmla="*/ 2909641 h 2909720"/>
              <a:gd name="connsiteX6" fmla="*/ 5678691 w 16420418"/>
              <a:gd name="connsiteY6" fmla="*/ 102356 h 2909720"/>
              <a:gd name="connsiteX7" fmla="*/ 6574336 w 16420418"/>
              <a:gd name="connsiteY7" fmla="*/ 2720089 h 2909720"/>
              <a:gd name="connsiteX8" fmla="*/ 7471387 w 16420418"/>
              <a:gd name="connsiteY8" fmla="*/ 129568 h 2909720"/>
              <a:gd name="connsiteX9" fmla="*/ 7937048 w 16420418"/>
              <a:gd name="connsiteY9" fmla="*/ 2729322 h 2909720"/>
              <a:gd name="connsiteX10" fmla="*/ 8327516 w 16420418"/>
              <a:gd name="connsiteY10" fmla="*/ 288388 h 2909720"/>
              <a:gd name="connsiteX11" fmla="*/ 9366962 w 16420418"/>
              <a:gd name="connsiteY11" fmla="*/ 2581192 h 2909720"/>
              <a:gd name="connsiteX12" fmla="*/ 9958785 w 16420418"/>
              <a:gd name="connsiteY12" fmla="*/ 169485 h 2909720"/>
              <a:gd name="connsiteX13" fmla="*/ 10601386 w 16420418"/>
              <a:gd name="connsiteY13" fmla="*/ 1968714 h 2909720"/>
              <a:gd name="connsiteX14" fmla="*/ 11045097 w 16420418"/>
              <a:gd name="connsiteY14" fmla="*/ 652979 h 2909720"/>
              <a:gd name="connsiteX15" fmla="*/ 11480000 w 16420418"/>
              <a:gd name="connsiteY15" fmla="*/ 665077 h 2909720"/>
              <a:gd name="connsiteX16" fmla="*/ 11843247 w 16420418"/>
              <a:gd name="connsiteY16" fmla="*/ 1944896 h 2909720"/>
              <a:gd name="connsiteX17" fmla="*/ 14079704 w 16420418"/>
              <a:gd name="connsiteY17" fmla="*/ 2007550 h 2909720"/>
              <a:gd name="connsiteX18" fmla="*/ 14446581 w 16420418"/>
              <a:gd name="connsiteY18" fmla="*/ 1111019 h 2909720"/>
              <a:gd name="connsiteX19" fmla="*/ 15005872 w 16420418"/>
              <a:gd name="connsiteY19" fmla="*/ 1077518 h 2909720"/>
              <a:gd name="connsiteX20" fmla="*/ 15288573 w 16420418"/>
              <a:gd name="connsiteY20" fmla="*/ 1968415 h 2909720"/>
              <a:gd name="connsiteX21" fmla="*/ 16420418 w 16420418"/>
              <a:gd name="connsiteY21" fmla="*/ 2026137 h 2909720"/>
              <a:gd name="connsiteX0" fmla="*/ 0 w 16420418"/>
              <a:gd name="connsiteY0" fmla="*/ 2061021 h 2909720"/>
              <a:gd name="connsiteX1" fmla="*/ 840111 w 16420418"/>
              <a:gd name="connsiteY1" fmla="*/ 1899954 h 2909720"/>
              <a:gd name="connsiteX2" fmla="*/ 1707220 w 16420418"/>
              <a:gd name="connsiteY2" fmla="*/ 20636 h 2909720"/>
              <a:gd name="connsiteX3" fmla="*/ 2640138 w 16420418"/>
              <a:gd name="connsiteY3" fmla="*/ 2801739 h 2909720"/>
              <a:gd name="connsiteX4" fmla="*/ 3819193 w 16420418"/>
              <a:gd name="connsiteY4" fmla="*/ 84 h 2909720"/>
              <a:gd name="connsiteX5" fmla="*/ 4677887 w 16420418"/>
              <a:gd name="connsiteY5" fmla="*/ 2909641 h 2909720"/>
              <a:gd name="connsiteX6" fmla="*/ 5678691 w 16420418"/>
              <a:gd name="connsiteY6" fmla="*/ 102356 h 2909720"/>
              <a:gd name="connsiteX7" fmla="*/ 6574336 w 16420418"/>
              <a:gd name="connsiteY7" fmla="*/ 2720089 h 2909720"/>
              <a:gd name="connsiteX8" fmla="*/ 7471387 w 16420418"/>
              <a:gd name="connsiteY8" fmla="*/ 129568 h 2909720"/>
              <a:gd name="connsiteX9" fmla="*/ 7937048 w 16420418"/>
              <a:gd name="connsiteY9" fmla="*/ 2729322 h 2909720"/>
              <a:gd name="connsiteX10" fmla="*/ 8832333 w 16420418"/>
              <a:gd name="connsiteY10" fmla="*/ 107293 h 2909720"/>
              <a:gd name="connsiteX11" fmla="*/ 9366962 w 16420418"/>
              <a:gd name="connsiteY11" fmla="*/ 2581192 h 2909720"/>
              <a:gd name="connsiteX12" fmla="*/ 9958785 w 16420418"/>
              <a:gd name="connsiteY12" fmla="*/ 169485 h 2909720"/>
              <a:gd name="connsiteX13" fmla="*/ 10601386 w 16420418"/>
              <a:gd name="connsiteY13" fmla="*/ 1968714 h 2909720"/>
              <a:gd name="connsiteX14" fmla="*/ 11045097 w 16420418"/>
              <a:gd name="connsiteY14" fmla="*/ 652979 h 2909720"/>
              <a:gd name="connsiteX15" fmla="*/ 11480000 w 16420418"/>
              <a:gd name="connsiteY15" fmla="*/ 665077 h 2909720"/>
              <a:gd name="connsiteX16" fmla="*/ 11843247 w 16420418"/>
              <a:gd name="connsiteY16" fmla="*/ 1944896 h 2909720"/>
              <a:gd name="connsiteX17" fmla="*/ 14079704 w 16420418"/>
              <a:gd name="connsiteY17" fmla="*/ 2007550 h 2909720"/>
              <a:gd name="connsiteX18" fmla="*/ 14446581 w 16420418"/>
              <a:gd name="connsiteY18" fmla="*/ 1111019 h 2909720"/>
              <a:gd name="connsiteX19" fmla="*/ 15005872 w 16420418"/>
              <a:gd name="connsiteY19" fmla="*/ 1077518 h 2909720"/>
              <a:gd name="connsiteX20" fmla="*/ 15288573 w 16420418"/>
              <a:gd name="connsiteY20" fmla="*/ 1968415 h 2909720"/>
              <a:gd name="connsiteX21" fmla="*/ 16420418 w 16420418"/>
              <a:gd name="connsiteY21" fmla="*/ 2026137 h 2909720"/>
              <a:gd name="connsiteX0" fmla="*/ 0 w 16420418"/>
              <a:gd name="connsiteY0" fmla="*/ 2112548 h 2961247"/>
              <a:gd name="connsiteX1" fmla="*/ 840111 w 16420418"/>
              <a:gd name="connsiteY1" fmla="*/ 1951481 h 2961247"/>
              <a:gd name="connsiteX2" fmla="*/ 1707220 w 16420418"/>
              <a:gd name="connsiteY2" fmla="*/ 72163 h 2961247"/>
              <a:gd name="connsiteX3" fmla="*/ 2640138 w 16420418"/>
              <a:gd name="connsiteY3" fmla="*/ 2853266 h 2961247"/>
              <a:gd name="connsiteX4" fmla="*/ 3819193 w 16420418"/>
              <a:gd name="connsiteY4" fmla="*/ 51611 h 2961247"/>
              <a:gd name="connsiteX5" fmla="*/ 4677887 w 16420418"/>
              <a:gd name="connsiteY5" fmla="*/ 2961168 h 2961247"/>
              <a:gd name="connsiteX6" fmla="*/ 5678691 w 16420418"/>
              <a:gd name="connsiteY6" fmla="*/ 153883 h 2961247"/>
              <a:gd name="connsiteX7" fmla="*/ 6574336 w 16420418"/>
              <a:gd name="connsiteY7" fmla="*/ 2771616 h 2961247"/>
              <a:gd name="connsiteX8" fmla="*/ 7303117 w 16420418"/>
              <a:gd name="connsiteY8" fmla="*/ 0 h 2961247"/>
              <a:gd name="connsiteX9" fmla="*/ 7937048 w 16420418"/>
              <a:gd name="connsiteY9" fmla="*/ 2780849 h 2961247"/>
              <a:gd name="connsiteX10" fmla="*/ 8832333 w 16420418"/>
              <a:gd name="connsiteY10" fmla="*/ 158820 h 2961247"/>
              <a:gd name="connsiteX11" fmla="*/ 9366962 w 16420418"/>
              <a:gd name="connsiteY11" fmla="*/ 2632719 h 2961247"/>
              <a:gd name="connsiteX12" fmla="*/ 9958785 w 16420418"/>
              <a:gd name="connsiteY12" fmla="*/ 221012 h 2961247"/>
              <a:gd name="connsiteX13" fmla="*/ 10601386 w 16420418"/>
              <a:gd name="connsiteY13" fmla="*/ 2020241 h 2961247"/>
              <a:gd name="connsiteX14" fmla="*/ 11045097 w 16420418"/>
              <a:gd name="connsiteY14" fmla="*/ 704506 h 2961247"/>
              <a:gd name="connsiteX15" fmla="*/ 11480000 w 16420418"/>
              <a:gd name="connsiteY15" fmla="*/ 716604 h 2961247"/>
              <a:gd name="connsiteX16" fmla="*/ 11843247 w 16420418"/>
              <a:gd name="connsiteY16" fmla="*/ 1996423 h 2961247"/>
              <a:gd name="connsiteX17" fmla="*/ 14079704 w 16420418"/>
              <a:gd name="connsiteY17" fmla="*/ 2059077 h 2961247"/>
              <a:gd name="connsiteX18" fmla="*/ 14446581 w 16420418"/>
              <a:gd name="connsiteY18" fmla="*/ 1162546 h 2961247"/>
              <a:gd name="connsiteX19" fmla="*/ 15005872 w 16420418"/>
              <a:gd name="connsiteY19" fmla="*/ 1129045 h 2961247"/>
              <a:gd name="connsiteX20" fmla="*/ 15288573 w 16420418"/>
              <a:gd name="connsiteY20" fmla="*/ 2019942 h 2961247"/>
              <a:gd name="connsiteX21" fmla="*/ 16420418 w 16420418"/>
              <a:gd name="connsiteY21" fmla="*/ 2077664 h 2961247"/>
              <a:gd name="connsiteX0" fmla="*/ 0 w 16420418"/>
              <a:gd name="connsiteY0" fmla="*/ 2112548 h 3031158"/>
              <a:gd name="connsiteX1" fmla="*/ 840111 w 16420418"/>
              <a:gd name="connsiteY1" fmla="*/ 1951481 h 3031158"/>
              <a:gd name="connsiteX2" fmla="*/ 1707220 w 16420418"/>
              <a:gd name="connsiteY2" fmla="*/ 72163 h 3031158"/>
              <a:gd name="connsiteX3" fmla="*/ 2640138 w 16420418"/>
              <a:gd name="connsiteY3" fmla="*/ 2853266 h 3031158"/>
              <a:gd name="connsiteX4" fmla="*/ 3819193 w 16420418"/>
              <a:gd name="connsiteY4" fmla="*/ 51611 h 3031158"/>
              <a:gd name="connsiteX5" fmla="*/ 4677887 w 16420418"/>
              <a:gd name="connsiteY5" fmla="*/ 2961168 h 3031158"/>
              <a:gd name="connsiteX6" fmla="*/ 5678691 w 16420418"/>
              <a:gd name="connsiteY6" fmla="*/ 153883 h 3031158"/>
              <a:gd name="connsiteX7" fmla="*/ 6574336 w 16420418"/>
              <a:gd name="connsiteY7" fmla="*/ 2771616 h 3031158"/>
              <a:gd name="connsiteX8" fmla="*/ 7303117 w 16420418"/>
              <a:gd name="connsiteY8" fmla="*/ 0 h 3031158"/>
              <a:gd name="connsiteX9" fmla="*/ 7937048 w 16420418"/>
              <a:gd name="connsiteY9" fmla="*/ 2780849 h 3031158"/>
              <a:gd name="connsiteX10" fmla="*/ 8832333 w 16420418"/>
              <a:gd name="connsiteY10" fmla="*/ 158820 h 3031158"/>
              <a:gd name="connsiteX11" fmla="*/ 9516536 w 16420418"/>
              <a:gd name="connsiteY11" fmla="*/ 3031128 h 3031158"/>
              <a:gd name="connsiteX12" fmla="*/ 9958785 w 16420418"/>
              <a:gd name="connsiteY12" fmla="*/ 221012 h 3031158"/>
              <a:gd name="connsiteX13" fmla="*/ 10601386 w 16420418"/>
              <a:gd name="connsiteY13" fmla="*/ 2020241 h 3031158"/>
              <a:gd name="connsiteX14" fmla="*/ 11045097 w 16420418"/>
              <a:gd name="connsiteY14" fmla="*/ 704506 h 3031158"/>
              <a:gd name="connsiteX15" fmla="*/ 11480000 w 16420418"/>
              <a:gd name="connsiteY15" fmla="*/ 716604 h 3031158"/>
              <a:gd name="connsiteX16" fmla="*/ 11843247 w 16420418"/>
              <a:gd name="connsiteY16" fmla="*/ 1996423 h 3031158"/>
              <a:gd name="connsiteX17" fmla="*/ 14079704 w 16420418"/>
              <a:gd name="connsiteY17" fmla="*/ 2059077 h 3031158"/>
              <a:gd name="connsiteX18" fmla="*/ 14446581 w 16420418"/>
              <a:gd name="connsiteY18" fmla="*/ 1162546 h 3031158"/>
              <a:gd name="connsiteX19" fmla="*/ 15005872 w 16420418"/>
              <a:gd name="connsiteY19" fmla="*/ 1129045 h 3031158"/>
              <a:gd name="connsiteX20" fmla="*/ 15288573 w 16420418"/>
              <a:gd name="connsiteY20" fmla="*/ 2019942 h 3031158"/>
              <a:gd name="connsiteX21" fmla="*/ 16420418 w 16420418"/>
              <a:gd name="connsiteY21" fmla="*/ 2077664 h 3031158"/>
              <a:gd name="connsiteX0" fmla="*/ 0 w 16420418"/>
              <a:gd name="connsiteY0" fmla="*/ 2112548 h 3031158"/>
              <a:gd name="connsiteX1" fmla="*/ 840111 w 16420418"/>
              <a:gd name="connsiteY1" fmla="*/ 1951481 h 3031158"/>
              <a:gd name="connsiteX2" fmla="*/ 1707220 w 16420418"/>
              <a:gd name="connsiteY2" fmla="*/ 72163 h 3031158"/>
              <a:gd name="connsiteX3" fmla="*/ 2640138 w 16420418"/>
              <a:gd name="connsiteY3" fmla="*/ 2853266 h 3031158"/>
              <a:gd name="connsiteX4" fmla="*/ 3819193 w 16420418"/>
              <a:gd name="connsiteY4" fmla="*/ 51611 h 3031158"/>
              <a:gd name="connsiteX5" fmla="*/ 4677887 w 16420418"/>
              <a:gd name="connsiteY5" fmla="*/ 2961168 h 3031158"/>
              <a:gd name="connsiteX6" fmla="*/ 5678691 w 16420418"/>
              <a:gd name="connsiteY6" fmla="*/ 153883 h 3031158"/>
              <a:gd name="connsiteX7" fmla="*/ 6574336 w 16420418"/>
              <a:gd name="connsiteY7" fmla="*/ 2771616 h 3031158"/>
              <a:gd name="connsiteX8" fmla="*/ 7303117 w 16420418"/>
              <a:gd name="connsiteY8" fmla="*/ 0 h 3031158"/>
              <a:gd name="connsiteX9" fmla="*/ 7937048 w 16420418"/>
              <a:gd name="connsiteY9" fmla="*/ 2780849 h 3031158"/>
              <a:gd name="connsiteX10" fmla="*/ 8832333 w 16420418"/>
              <a:gd name="connsiteY10" fmla="*/ 158820 h 3031158"/>
              <a:gd name="connsiteX11" fmla="*/ 9516536 w 16420418"/>
              <a:gd name="connsiteY11" fmla="*/ 3031128 h 3031158"/>
              <a:gd name="connsiteX12" fmla="*/ 9958785 w 16420418"/>
              <a:gd name="connsiteY12" fmla="*/ 221012 h 3031158"/>
              <a:gd name="connsiteX13" fmla="*/ 10975324 w 16420418"/>
              <a:gd name="connsiteY13" fmla="*/ 2853276 h 3031158"/>
              <a:gd name="connsiteX14" fmla="*/ 11045097 w 16420418"/>
              <a:gd name="connsiteY14" fmla="*/ 704506 h 3031158"/>
              <a:gd name="connsiteX15" fmla="*/ 11480000 w 16420418"/>
              <a:gd name="connsiteY15" fmla="*/ 716604 h 3031158"/>
              <a:gd name="connsiteX16" fmla="*/ 11843247 w 16420418"/>
              <a:gd name="connsiteY16" fmla="*/ 1996423 h 3031158"/>
              <a:gd name="connsiteX17" fmla="*/ 14079704 w 16420418"/>
              <a:gd name="connsiteY17" fmla="*/ 2059077 h 3031158"/>
              <a:gd name="connsiteX18" fmla="*/ 14446581 w 16420418"/>
              <a:gd name="connsiteY18" fmla="*/ 1162546 h 3031158"/>
              <a:gd name="connsiteX19" fmla="*/ 15005872 w 16420418"/>
              <a:gd name="connsiteY19" fmla="*/ 1129045 h 3031158"/>
              <a:gd name="connsiteX20" fmla="*/ 15288573 w 16420418"/>
              <a:gd name="connsiteY20" fmla="*/ 2019942 h 3031158"/>
              <a:gd name="connsiteX21" fmla="*/ 16420418 w 16420418"/>
              <a:gd name="connsiteY21" fmla="*/ 2077664 h 3031158"/>
              <a:gd name="connsiteX0" fmla="*/ 0 w 16420418"/>
              <a:gd name="connsiteY0" fmla="*/ 2125743 h 3044353"/>
              <a:gd name="connsiteX1" fmla="*/ 840111 w 16420418"/>
              <a:gd name="connsiteY1" fmla="*/ 1964676 h 3044353"/>
              <a:gd name="connsiteX2" fmla="*/ 1707220 w 16420418"/>
              <a:gd name="connsiteY2" fmla="*/ 85358 h 3044353"/>
              <a:gd name="connsiteX3" fmla="*/ 2640138 w 16420418"/>
              <a:gd name="connsiteY3" fmla="*/ 2866461 h 3044353"/>
              <a:gd name="connsiteX4" fmla="*/ 3819193 w 16420418"/>
              <a:gd name="connsiteY4" fmla="*/ 64806 h 3044353"/>
              <a:gd name="connsiteX5" fmla="*/ 4677887 w 16420418"/>
              <a:gd name="connsiteY5" fmla="*/ 2974363 h 3044353"/>
              <a:gd name="connsiteX6" fmla="*/ 5678691 w 16420418"/>
              <a:gd name="connsiteY6" fmla="*/ 167078 h 3044353"/>
              <a:gd name="connsiteX7" fmla="*/ 6574336 w 16420418"/>
              <a:gd name="connsiteY7" fmla="*/ 2784811 h 3044353"/>
              <a:gd name="connsiteX8" fmla="*/ 7303117 w 16420418"/>
              <a:gd name="connsiteY8" fmla="*/ 13195 h 3044353"/>
              <a:gd name="connsiteX9" fmla="*/ 7937048 w 16420418"/>
              <a:gd name="connsiteY9" fmla="*/ 2794044 h 3044353"/>
              <a:gd name="connsiteX10" fmla="*/ 8832333 w 16420418"/>
              <a:gd name="connsiteY10" fmla="*/ 172015 h 3044353"/>
              <a:gd name="connsiteX11" fmla="*/ 9516536 w 16420418"/>
              <a:gd name="connsiteY11" fmla="*/ 3044323 h 3044353"/>
              <a:gd name="connsiteX12" fmla="*/ 9958785 w 16420418"/>
              <a:gd name="connsiteY12" fmla="*/ 234207 h 3044353"/>
              <a:gd name="connsiteX13" fmla="*/ 10975324 w 16420418"/>
              <a:gd name="connsiteY13" fmla="*/ 2866471 h 3044353"/>
              <a:gd name="connsiteX14" fmla="*/ 11568614 w 16420418"/>
              <a:gd name="connsiteY14" fmla="*/ 101980 h 3044353"/>
              <a:gd name="connsiteX15" fmla="*/ 11480000 w 16420418"/>
              <a:gd name="connsiteY15" fmla="*/ 729799 h 3044353"/>
              <a:gd name="connsiteX16" fmla="*/ 11843247 w 16420418"/>
              <a:gd name="connsiteY16" fmla="*/ 2009618 h 3044353"/>
              <a:gd name="connsiteX17" fmla="*/ 14079704 w 16420418"/>
              <a:gd name="connsiteY17" fmla="*/ 2072272 h 3044353"/>
              <a:gd name="connsiteX18" fmla="*/ 14446581 w 16420418"/>
              <a:gd name="connsiteY18" fmla="*/ 1175741 h 3044353"/>
              <a:gd name="connsiteX19" fmla="*/ 15005872 w 16420418"/>
              <a:gd name="connsiteY19" fmla="*/ 1142240 h 3044353"/>
              <a:gd name="connsiteX20" fmla="*/ 15288573 w 16420418"/>
              <a:gd name="connsiteY20" fmla="*/ 2033137 h 3044353"/>
              <a:gd name="connsiteX21" fmla="*/ 16420418 w 16420418"/>
              <a:gd name="connsiteY21" fmla="*/ 2090859 h 3044353"/>
              <a:gd name="connsiteX0" fmla="*/ 0 w 16420418"/>
              <a:gd name="connsiteY0" fmla="*/ 2135230 h 3053840"/>
              <a:gd name="connsiteX1" fmla="*/ 840111 w 16420418"/>
              <a:gd name="connsiteY1" fmla="*/ 1974163 h 3053840"/>
              <a:gd name="connsiteX2" fmla="*/ 1707220 w 16420418"/>
              <a:gd name="connsiteY2" fmla="*/ 94845 h 3053840"/>
              <a:gd name="connsiteX3" fmla="*/ 2640138 w 16420418"/>
              <a:gd name="connsiteY3" fmla="*/ 2875948 h 3053840"/>
              <a:gd name="connsiteX4" fmla="*/ 3819193 w 16420418"/>
              <a:gd name="connsiteY4" fmla="*/ 74293 h 3053840"/>
              <a:gd name="connsiteX5" fmla="*/ 4677887 w 16420418"/>
              <a:gd name="connsiteY5" fmla="*/ 2983850 h 3053840"/>
              <a:gd name="connsiteX6" fmla="*/ 5678691 w 16420418"/>
              <a:gd name="connsiteY6" fmla="*/ 176565 h 3053840"/>
              <a:gd name="connsiteX7" fmla="*/ 6574336 w 16420418"/>
              <a:gd name="connsiteY7" fmla="*/ 2794298 h 3053840"/>
              <a:gd name="connsiteX8" fmla="*/ 7303117 w 16420418"/>
              <a:gd name="connsiteY8" fmla="*/ 22682 h 3053840"/>
              <a:gd name="connsiteX9" fmla="*/ 7937048 w 16420418"/>
              <a:gd name="connsiteY9" fmla="*/ 2803531 h 3053840"/>
              <a:gd name="connsiteX10" fmla="*/ 8832333 w 16420418"/>
              <a:gd name="connsiteY10" fmla="*/ 181502 h 3053840"/>
              <a:gd name="connsiteX11" fmla="*/ 9516536 w 16420418"/>
              <a:gd name="connsiteY11" fmla="*/ 3053810 h 3053840"/>
              <a:gd name="connsiteX12" fmla="*/ 9958785 w 16420418"/>
              <a:gd name="connsiteY12" fmla="*/ 243694 h 3053840"/>
              <a:gd name="connsiteX13" fmla="*/ 10975324 w 16420418"/>
              <a:gd name="connsiteY13" fmla="*/ 2875958 h 3053840"/>
              <a:gd name="connsiteX14" fmla="*/ 11568614 w 16420418"/>
              <a:gd name="connsiteY14" fmla="*/ 111467 h 3053840"/>
              <a:gd name="connsiteX15" fmla="*/ 11480000 w 16420418"/>
              <a:gd name="connsiteY15" fmla="*/ 739286 h 3053840"/>
              <a:gd name="connsiteX16" fmla="*/ 12235884 w 16420418"/>
              <a:gd name="connsiteY16" fmla="*/ 2562392 h 3053840"/>
              <a:gd name="connsiteX17" fmla="*/ 14079704 w 16420418"/>
              <a:gd name="connsiteY17" fmla="*/ 2081759 h 3053840"/>
              <a:gd name="connsiteX18" fmla="*/ 14446581 w 16420418"/>
              <a:gd name="connsiteY18" fmla="*/ 1185228 h 3053840"/>
              <a:gd name="connsiteX19" fmla="*/ 15005872 w 16420418"/>
              <a:gd name="connsiteY19" fmla="*/ 1151727 h 3053840"/>
              <a:gd name="connsiteX20" fmla="*/ 15288573 w 16420418"/>
              <a:gd name="connsiteY20" fmla="*/ 2042624 h 3053840"/>
              <a:gd name="connsiteX21" fmla="*/ 16420418 w 16420418"/>
              <a:gd name="connsiteY21" fmla="*/ 2100346 h 3053840"/>
              <a:gd name="connsiteX0" fmla="*/ 0 w 16420418"/>
              <a:gd name="connsiteY0" fmla="*/ 2112548 h 3031158"/>
              <a:gd name="connsiteX1" fmla="*/ 840111 w 16420418"/>
              <a:gd name="connsiteY1" fmla="*/ 1951481 h 3031158"/>
              <a:gd name="connsiteX2" fmla="*/ 1707220 w 16420418"/>
              <a:gd name="connsiteY2" fmla="*/ 72163 h 3031158"/>
              <a:gd name="connsiteX3" fmla="*/ 2640138 w 16420418"/>
              <a:gd name="connsiteY3" fmla="*/ 2853266 h 3031158"/>
              <a:gd name="connsiteX4" fmla="*/ 3819193 w 16420418"/>
              <a:gd name="connsiteY4" fmla="*/ 51611 h 3031158"/>
              <a:gd name="connsiteX5" fmla="*/ 4677887 w 16420418"/>
              <a:gd name="connsiteY5" fmla="*/ 2961168 h 3031158"/>
              <a:gd name="connsiteX6" fmla="*/ 5678691 w 16420418"/>
              <a:gd name="connsiteY6" fmla="*/ 153883 h 3031158"/>
              <a:gd name="connsiteX7" fmla="*/ 6574336 w 16420418"/>
              <a:gd name="connsiteY7" fmla="*/ 2771616 h 3031158"/>
              <a:gd name="connsiteX8" fmla="*/ 7303117 w 16420418"/>
              <a:gd name="connsiteY8" fmla="*/ 0 h 3031158"/>
              <a:gd name="connsiteX9" fmla="*/ 7937048 w 16420418"/>
              <a:gd name="connsiteY9" fmla="*/ 2780849 h 3031158"/>
              <a:gd name="connsiteX10" fmla="*/ 8832333 w 16420418"/>
              <a:gd name="connsiteY10" fmla="*/ 158820 h 3031158"/>
              <a:gd name="connsiteX11" fmla="*/ 9516536 w 16420418"/>
              <a:gd name="connsiteY11" fmla="*/ 3031128 h 3031158"/>
              <a:gd name="connsiteX12" fmla="*/ 9958785 w 16420418"/>
              <a:gd name="connsiteY12" fmla="*/ 221012 h 3031158"/>
              <a:gd name="connsiteX13" fmla="*/ 10975324 w 16420418"/>
              <a:gd name="connsiteY13" fmla="*/ 2853276 h 3031158"/>
              <a:gd name="connsiteX14" fmla="*/ 11568614 w 16420418"/>
              <a:gd name="connsiteY14" fmla="*/ 88785 h 3031158"/>
              <a:gd name="connsiteX15" fmla="*/ 11984820 w 16420418"/>
              <a:gd name="connsiteY15" fmla="*/ 1730736 h 3031158"/>
              <a:gd name="connsiteX16" fmla="*/ 12235884 w 16420418"/>
              <a:gd name="connsiteY16" fmla="*/ 2539710 h 3031158"/>
              <a:gd name="connsiteX17" fmla="*/ 14079704 w 16420418"/>
              <a:gd name="connsiteY17" fmla="*/ 2059077 h 3031158"/>
              <a:gd name="connsiteX18" fmla="*/ 14446581 w 16420418"/>
              <a:gd name="connsiteY18" fmla="*/ 1162546 h 3031158"/>
              <a:gd name="connsiteX19" fmla="*/ 15005872 w 16420418"/>
              <a:gd name="connsiteY19" fmla="*/ 1129045 h 3031158"/>
              <a:gd name="connsiteX20" fmla="*/ 15288573 w 16420418"/>
              <a:gd name="connsiteY20" fmla="*/ 2019942 h 3031158"/>
              <a:gd name="connsiteX21" fmla="*/ 16420418 w 16420418"/>
              <a:gd name="connsiteY21" fmla="*/ 2077664 h 3031158"/>
              <a:gd name="connsiteX0" fmla="*/ 0 w 16420418"/>
              <a:gd name="connsiteY0" fmla="*/ 2112548 h 3031158"/>
              <a:gd name="connsiteX1" fmla="*/ 840111 w 16420418"/>
              <a:gd name="connsiteY1" fmla="*/ 1951481 h 3031158"/>
              <a:gd name="connsiteX2" fmla="*/ 1707220 w 16420418"/>
              <a:gd name="connsiteY2" fmla="*/ 72163 h 3031158"/>
              <a:gd name="connsiteX3" fmla="*/ 2640138 w 16420418"/>
              <a:gd name="connsiteY3" fmla="*/ 2853266 h 3031158"/>
              <a:gd name="connsiteX4" fmla="*/ 3819193 w 16420418"/>
              <a:gd name="connsiteY4" fmla="*/ 51611 h 3031158"/>
              <a:gd name="connsiteX5" fmla="*/ 4677887 w 16420418"/>
              <a:gd name="connsiteY5" fmla="*/ 2961168 h 3031158"/>
              <a:gd name="connsiteX6" fmla="*/ 5678691 w 16420418"/>
              <a:gd name="connsiteY6" fmla="*/ 153883 h 3031158"/>
              <a:gd name="connsiteX7" fmla="*/ 6574336 w 16420418"/>
              <a:gd name="connsiteY7" fmla="*/ 2771616 h 3031158"/>
              <a:gd name="connsiteX8" fmla="*/ 7303117 w 16420418"/>
              <a:gd name="connsiteY8" fmla="*/ 0 h 3031158"/>
              <a:gd name="connsiteX9" fmla="*/ 7937048 w 16420418"/>
              <a:gd name="connsiteY9" fmla="*/ 2780849 h 3031158"/>
              <a:gd name="connsiteX10" fmla="*/ 8832333 w 16420418"/>
              <a:gd name="connsiteY10" fmla="*/ 158820 h 3031158"/>
              <a:gd name="connsiteX11" fmla="*/ 9516536 w 16420418"/>
              <a:gd name="connsiteY11" fmla="*/ 3031128 h 3031158"/>
              <a:gd name="connsiteX12" fmla="*/ 9958785 w 16420418"/>
              <a:gd name="connsiteY12" fmla="*/ 221012 h 3031158"/>
              <a:gd name="connsiteX13" fmla="*/ 10975324 w 16420418"/>
              <a:gd name="connsiteY13" fmla="*/ 2853276 h 3031158"/>
              <a:gd name="connsiteX14" fmla="*/ 11568614 w 16420418"/>
              <a:gd name="connsiteY14" fmla="*/ 88785 h 3031158"/>
              <a:gd name="connsiteX15" fmla="*/ 11984820 w 16420418"/>
              <a:gd name="connsiteY15" fmla="*/ 1730736 h 3031158"/>
              <a:gd name="connsiteX16" fmla="*/ 13189431 w 16420418"/>
              <a:gd name="connsiteY16" fmla="*/ 2575933 h 3031158"/>
              <a:gd name="connsiteX17" fmla="*/ 14079704 w 16420418"/>
              <a:gd name="connsiteY17" fmla="*/ 2059077 h 3031158"/>
              <a:gd name="connsiteX18" fmla="*/ 14446581 w 16420418"/>
              <a:gd name="connsiteY18" fmla="*/ 1162546 h 3031158"/>
              <a:gd name="connsiteX19" fmla="*/ 15005872 w 16420418"/>
              <a:gd name="connsiteY19" fmla="*/ 1129045 h 3031158"/>
              <a:gd name="connsiteX20" fmla="*/ 15288573 w 16420418"/>
              <a:gd name="connsiteY20" fmla="*/ 2019942 h 3031158"/>
              <a:gd name="connsiteX21" fmla="*/ 16420418 w 16420418"/>
              <a:gd name="connsiteY21" fmla="*/ 2077664 h 3031158"/>
              <a:gd name="connsiteX0" fmla="*/ 0 w 16420418"/>
              <a:gd name="connsiteY0" fmla="*/ 2112548 h 3031158"/>
              <a:gd name="connsiteX1" fmla="*/ 840111 w 16420418"/>
              <a:gd name="connsiteY1" fmla="*/ 1951481 h 3031158"/>
              <a:gd name="connsiteX2" fmla="*/ 1707220 w 16420418"/>
              <a:gd name="connsiteY2" fmla="*/ 72163 h 3031158"/>
              <a:gd name="connsiteX3" fmla="*/ 2640138 w 16420418"/>
              <a:gd name="connsiteY3" fmla="*/ 2853266 h 3031158"/>
              <a:gd name="connsiteX4" fmla="*/ 3819193 w 16420418"/>
              <a:gd name="connsiteY4" fmla="*/ 51611 h 3031158"/>
              <a:gd name="connsiteX5" fmla="*/ 4677887 w 16420418"/>
              <a:gd name="connsiteY5" fmla="*/ 2961168 h 3031158"/>
              <a:gd name="connsiteX6" fmla="*/ 5678691 w 16420418"/>
              <a:gd name="connsiteY6" fmla="*/ 153883 h 3031158"/>
              <a:gd name="connsiteX7" fmla="*/ 6574336 w 16420418"/>
              <a:gd name="connsiteY7" fmla="*/ 2771616 h 3031158"/>
              <a:gd name="connsiteX8" fmla="*/ 7303117 w 16420418"/>
              <a:gd name="connsiteY8" fmla="*/ 0 h 3031158"/>
              <a:gd name="connsiteX9" fmla="*/ 7937048 w 16420418"/>
              <a:gd name="connsiteY9" fmla="*/ 2780849 h 3031158"/>
              <a:gd name="connsiteX10" fmla="*/ 8832333 w 16420418"/>
              <a:gd name="connsiteY10" fmla="*/ 158820 h 3031158"/>
              <a:gd name="connsiteX11" fmla="*/ 9516536 w 16420418"/>
              <a:gd name="connsiteY11" fmla="*/ 3031128 h 3031158"/>
              <a:gd name="connsiteX12" fmla="*/ 9958785 w 16420418"/>
              <a:gd name="connsiteY12" fmla="*/ 221012 h 3031158"/>
              <a:gd name="connsiteX13" fmla="*/ 10975324 w 16420418"/>
              <a:gd name="connsiteY13" fmla="*/ 2853276 h 3031158"/>
              <a:gd name="connsiteX14" fmla="*/ 11568614 w 16420418"/>
              <a:gd name="connsiteY14" fmla="*/ 88785 h 3031158"/>
              <a:gd name="connsiteX15" fmla="*/ 12340063 w 16420418"/>
              <a:gd name="connsiteY15" fmla="*/ 2636215 h 3031158"/>
              <a:gd name="connsiteX16" fmla="*/ 13189431 w 16420418"/>
              <a:gd name="connsiteY16" fmla="*/ 2575933 h 3031158"/>
              <a:gd name="connsiteX17" fmla="*/ 14079704 w 16420418"/>
              <a:gd name="connsiteY17" fmla="*/ 2059077 h 3031158"/>
              <a:gd name="connsiteX18" fmla="*/ 14446581 w 16420418"/>
              <a:gd name="connsiteY18" fmla="*/ 1162546 h 3031158"/>
              <a:gd name="connsiteX19" fmla="*/ 15005872 w 16420418"/>
              <a:gd name="connsiteY19" fmla="*/ 1129045 h 3031158"/>
              <a:gd name="connsiteX20" fmla="*/ 15288573 w 16420418"/>
              <a:gd name="connsiteY20" fmla="*/ 2019942 h 3031158"/>
              <a:gd name="connsiteX21" fmla="*/ 16420418 w 16420418"/>
              <a:gd name="connsiteY21" fmla="*/ 2077664 h 3031158"/>
              <a:gd name="connsiteX0" fmla="*/ 0 w 16420418"/>
              <a:gd name="connsiteY0" fmla="*/ 2112548 h 3031158"/>
              <a:gd name="connsiteX1" fmla="*/ 840111 w 16420418"/>
              <a:gd name="connsiteY1" fmla="*/ 1951481 h 3031158"/>
              <a:gd name="connsiteX2" fmla="*/ 1707220 w 16420418"/>
              <a:gd name="connsiteY2" fmla="*/ 72163 h 3031158"/>
              <a:gd name="connsiteX3" fmla="*/ 2640138 w 16420418"/>
              <a:gd name="connsiteY3" fmla="*/ 2853266 h 3031158"/>
              <a:gd name="connsiteX4" fmla="*/ 3819193 w 16420418"/>
              <a:gd name="connsiteY4" fmla="*/ 51611 h 3031158"/>
              <a:gd name="connsiteX5" fmla="*/ 4677887 w 16420418"/>
              <a:gd name="connsiteY5" fmla="*/ 2961168 h 3031158"/>
              <a:gd name="connsiteX6" fmla="*/ 5678691 w 16420418"/>
              <a:gd name="connsiteY6" fmla="*/ 153883 h 3031158"/>
              <a:gd name="connsiteX7" fmla="*/ 6574336 w 16420418"/>
              <a:gd name="connsiteY7" fmla="*/ 2771616 h 3031158"/>
              <a:gd name="connsiteX8" fmla="*/ 7303117 w 16420418"/>
              <a:gd name="connsiteY8" fmla="*/ 0 h 3031158"/>
              <a:gd name="connsiteX9" fmla="*/ 7937048 w 16420418"/>
              <a:gd name="connsiteY9" fmla="*/ 2780849 h 3031158"/>
              <a:gd name="connsiteX10" fmla="*/ 8832333 w 16420418"/>
              <a:gd name="connsiteY10" fmla="*/ 158820 h 3031158"/>
              <a:gd name="connsiteX11" fmla="*/ 9516536 w 16420418"/>
              <a:gd name="connsiteY11" fmla="*/ 3031128 h 3031158"/>
              <a:gd name="connsiteX12" fmla="*/ 9958785 w 16420418"/>
              <a:gd name="connsiteY12" fmla="*/ 221012 h 3031158"/>
              <a:gd name="connsiteX13" fmla="*/ 10975324 w 16420418"/>
              <a:gd name="connsiteY13" fmla="*/ 2853276 h 3031158"/>
              <a:gd name="connsiteX14" fmla="*/ 11568614 w 16420418"/>
              <a:gd name="connsiteY14" fmla="*/ 88785 h 3031158"/>
              <a:gd name="connsiteX15" fmla="*/ 12340063 w 16420418"/>
              <a:gd name="connsiteY15" fmla="*/ 2636215 h 3031158"/>
              <a:gd name="connsiteX16" fmla="*/ 13301613 w 16420418"/>
              <a:gd name="connsiteY16" fmla="*/ 185472 h 3031158"/>
              <a:gd name="connsiteX17" fmla="*/ 14079704 w 16420418"/>
              <a:gd name="connsiteY17" fmla="*/ 2059077 h 3031158"/>
              <a:gd name="connsiteX18" fmla="*/ 14446581 w 16420418"/>
              <a:gd name="connsiteY18" fmla="*/ 1162546 h 3031158"/>
              <a:gd name="connsiteX19" fmla="*/ 15005872 w 16420418"/>
              <a:gd name="connsiteY19" fmla="*/ 1129045 h 3031158"/>
              <a:gd name="connsiteX20" fmla="*/ 15288573 w 16420418"/>
              <a:gd name="connsiteY20" fmla="*/ 2019942 h 3031158"/>
              <a:gd name="connsiteX21" fmla="*/ 16420418 w 16420418"/>
              <a:gd name="connsiteY21" fmla="*/ 2077664 h 3031158"/>
              <a:gd name="connsiteX0" fmla="*/ 0 w 16420418"/>
              <a:gd name="connsiteY0" fmla="*/ 2112548 h 3109699"/>
              <a:gd name="connsiteX1" fmla="*/ 840111 w 16420418"/>
              <a:gd name="connsiteY1" fmla="*/ 1951481 h 3109699"/>
              <a:gd name="connsiteX2" fmla="*/ 1707220 w 16420418"/>
              <a:gd name="connsiteY2" fmla="*/ 72163 h 3109699"/>
              <a:gd name="connsiteX3" fmla="*/ 2640138 w 16420418"/>
              <a:gd name="connsiteY3" fmla="*/ 2853266 h 3109699"/>
              <a:gd name="connsiteX4" fmla="*/ 3819193 w 16420418"/>
              <a:gd name="connsiteY4" fmla="*/ 51611 h 3109699"/>
              <a:gd name="connsiteX5" fmla="*/ 4677887 w 16420418"/>
              <a:gd name="connsiteY5" fmla="*/ 2961168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446581 w 16420418"/>
              <a:gd name="connsiteY18" fmla="*/ 1162546 h 3109699"/>
              <a:gd name="connsiteX19" fmla="*/ 15005872 w 16420418"/>
              <a:gd name="connsiteY19" fmla="*/ 1129045 h 3109699"/>
              <a:gd name="connsiteX20" fmla="*/ 15288573 w 16420418"/>
              <a:gd name="connsiteY20" fmla="*/ 2019942 h 3109699"/>
              <a:gd name="connsiteX21" fmla="*/ 16420418 w 16420418"/>
              <a:gd name="connsiteY21" fmla="*/ 2077664 h 3109699"/>
              <a:gd name="connsiteX0" fmla="*/ 0 w 16420418"/>
              <a:gd name="connsiteY0" fmla="*/ 2112548 h 3109699"/>
              <a:gd name="connsiteX1" fmla="*/ 840111 w 16420418"/>
              <a:gd name="connsiteY1" fmla="*/ 1951481 h 3109699"/>
              <a:gd name="connsiteX2" fmla="*/ 1707220 w 16420418"/>
              <a:gd name="connsiteY2" fmla="*/ 72163 h 3109699"/>
              <a:gd name="connsiteX3" fmla="*/ 2640138 w 16420418"/>
              <a:gd name="connsiteY3" fmla="*/ 2853266 h 3109699"/>
              <a:gd name="connsiteX4" fmla="*/ 3819193 w 16420418"/>
              <a:gd name="connsiteY4" fmla="*/ 51611 h 3109699"/>
              <a:gd name="connsiteX5" fmla="*/ 4677887 w 16420418"/>
              <a:gd name="connsiteY5" fmla="*/ 2961168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005872 w 16420418"/>
              <a:gd name="connsiteY19" fmla="*/ 1129045 h 3109699"/>
              <a:gd name="connsiteX20" fmla="*/ 15288573 w 16420418"/>
              <a:gd name="connsiteY20" fmla="*/ 2019942 h 3109699"/>
              <a:gd name="connsiteX21" fmla="*/ 16420418 w 16420418"/>
              <a:gd name="connsiteY21" fmla="*/ 2077664 h 3109699"/>
              <a:gd name="connsiteX0" fmla="*/ 0 w 16420418"/>
              <a:gd name="connsiteY0" fmla="*/ 2112548 h 3109699"/>
              <a:gd name="connsiteX1" fmla="*/ 840111 w 16420418"/>
              <a:gd name="connsiteY1" fmla="*/ 1951481 h 3109699"/>
              <a:gd name="connsiteX2" fmla="*/ 1707220 w 16420418"/>
              <a:gd name="connsiteY2" fmla="*/ 72163 h 3109699"/>
              <a:gd name="connsiteX3" fmla="*/ 2640138 w 16420418"/>
              <a:gd name="connsiteY3" fmla="*/ 2853266 h 3109699"/>
              <a:gd name="connsiteX4" fmla="*/ 3819193 w 16420418"/>
              <a:gd name="connsiteY4" fmla="*/ 51611 h 3109699"/>
              <a:gd name="connsiteX5" fmla="*/ 4677887 w 16420418"/>
              <a:gd name="connsiteY5" fmla="*/ 2961168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005872 w 16420418"/>
              <a:gd name="connsiteY19" fmla="*/ 1129045 h 3109699"/>
              <a:gd name="connsiteX20" fmla="*/ 15643816 w 16420418"/>
              <a:gd name="connsiteY20" fmla="*/ 2092378 h 3109699"/>
              <a:gd name="connsiteX21" fmla="*/ 16420418 w 16420418"/>
              <a:gd name="connsiteY21" fmla="*/ 2077664 h 3109699"/>
              <a:gd name="connsiteX0" fmla="*/ 0 w 16420418"/>
              <a:gd name="connsiteY0" fmla="*/ 2112548 h 3109699"/>
              <a:gd name="connsiteX1" fmla="*/ 840111 w 16420418"/>
              <a:gd name="connsiteY1" fmla="*/ 1951481 h 3109699"/>
              <a:gd name="connsiteX2" fmla="*/ 1707220 w 16420418"/>
              <a:gd name="connsiteY2" fmla="*/ 72163 h 3109699"/>
              <a:gd name="connsiteX3" fmla="*/ 2640138 w 16420418"/>
              <a:gd name="connsiteY3" fmla="*/ 2853266 h 3109699"/>
              <a:gd name="connsiteX4" fmla="*/ 3819193 w 16420418"/>
              <a:gd name="connsiteY4" fmla="*/ 51611 h 3109699"/>
              <a:gd name="connsiteX5" fmla="*/ 4677887 w 16420418"/>
              <a:gd name="connsiteY5" fmla="*/ 2961168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643816 w 16420418"/>
              <a:gd name="connsiteY19" fmla="*/ 2092378 h 3109699"/>
              <a:gd name="connsiteX20" fmla="*/ 16420418 w 16420418"/>
              <a:gd name="connsiteY20" fmla="*/ 2077664 h 3109699"/>
              <a:gd name="connsiteX0" fmla="*/ 0 w 16420418"/>
              <a:gd name="connsiteY0" fmla="*/ 2112548 h 3109699"/>
              <a:gd name="connsiteX1" fmla="*/ 840111 w 16420418"/>
              <a:gd name="connsiteY1" fmla="*/ 1951481 h 3109699"/>
              <a:gd name="connsiteX2" fmla="*/ 1707220 w 16420418"/>
              <a:gd name="connsiteY2" fmla="*/ 72163 h 3109699"/>
              <a:gd name="connsiteX3" fmla="*/ 2640138 w 16420418"/>
              <a:gd name="connsiteY3" fmla="*/ 2853266 h 3109699"/>
              <a:gd name="connsiteX4" fmla="*/ 3819193 w 16420418"/>
              <a:gd name="connsiteY4" fmla="*/ 51611 h 3109699"/>
              <a:gd name="connsiteX5" fmla="*/ 4677887 w 16420418"/>
              <a:gd name="connsiteY5" fmla="*/ 2961168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325969 w 16420418"/>
              <a:gd name="connsiteY19" fmla="*/ 3034074 h 3109699"/>
              <a:gd name="connsiteX20" fmla="*/ 16420418 w 16420418"/>
              <a:gd name="connsiteY20" fmla="*/ 2077664 h 3109699"/>
              <a:gd name="connsiteX0" fmla="*/ 0 w 16420418"/>
              <a:gd name="connsiteY0" fmla="*/ 2112548 h 3109699"/>
              <a:gd name="connsiteX1" fmla="*/ 952292 w 16420418"/>
              <a:gd name="connsiteY1" fmla="*/ 1842827 h 3109699"/>
              <a:gd name="connsiteX2" fmla="*/ 1707220 w 16420418"/>
              <a:gd name="connsiteY2" fmla="*/ 72163 h 3109699"/>
              <a:gd name="connsiteX3" fmla="*/ 2640138 w 16420418"/>
              <a:gd name="connsiteY3" fmla="*/ 2853266 h 3109699"/>
              <a:gd name="connsiteX4" fmla="*/ 3819193 w 16420418"/>
              <a:gd name="connsiteY4" fmla="*/ 51611 h 3109699"/>
              <a:gd name="connsiteX5" fmla="*/ 4677887 w 16420418"/>
              <a:gd name="connsiteY5" fmla="*/ 2961168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325969 w 16420418"/>
              <a:gd name="connsiteY19" fmla="*/ 3034074 h 3109699"/>
              <a:gd name="connsiteX20" fmla="*/ 16420418 w 16420418"/>
              <a:gd name="connsiteY20" fmla="*/ 2077664 h 3109699"/>
              <a:gd name="connsiteX0" fmla="*/ 0 w 16420418"/>
              <a:gd name="connsiteY0" fmla="*/ 2112548 h 3109699"/>
              <a:gd name="connsiteX1" fmla="*/ 952292 w 16420418"/>
              <a:gd name="connsiteY1" fmla="*/ 1842827 h 3109699"/>
              <a:gd name="connsiteX2" fmla="*/ 1800704 w 16420418"/>
              <a:gd name="connsiteY2" fmla="*/ 724110 h 3109699"/>
              <a:gd name="connsiteX3" fmla="*/ 2640138 w 16420418"/>
              <a:gd name="connsiteY3" fmla="*/ 2853266 h 3109699"/>
              <a:gd name="connsiteX4" fmla="*/ 3819193 w 16420418"/>
              <a:gd name="connsiteY4" fmla="*/ 51611 h 3109699"/>
              <a:gd name="connsiteX5" fmla="*/ 4677887 w 16420418"/>
              <a:gd name="connsiteY5" fmla="*/ 2961168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325969 w 16420418"/>
              <a:gd name="connsiteY19" fmla="*/ 3034074 h 3109699"/>
              <a:gd name="connsiteX20" fmla="*/ 16420418 w 16420418"/>
              <a:gd name="connsiteY20" fmla="*/ 2077664 h 3109699"/>
              <a:gd name="connsiteX0" fmla="*/ 0 w 16420418"/>
              <a:gd name="connsiteY0" fmla="*/ 2112548 h 3109699"/>
              <a:gd name="connsiteX1" fmla="*/ 952292 w 16420418"/>
              <a:gd name="connsiteY1" fmla="*/ 1842827 h 3109699"/>
              <a:gd name="connsiteX2" fmla="*/ 1800704 w 16420418"/>
              <a:gd name="connsiteY2" fmla="*/ 724110 h 3109699"/>
              <a:gd name="connsiteX3" fmla="*/ 2771018 w 16420418"/>
              <a:gd name="connsiteY3" fmla="*/ 2201320 h 3109699"/>
              <a:gd name="connsiteX4" fmla="*/ 3819193 w 16420418"/>
              <a:gd name="connsiteY4" fmla="*/ 51611 h 3109699"/>
              <a:gd name="connsiteX5" fmla="*/ 4677887 w 16420418"/>
              <a:gd name="connsiteY5" fmla="*/ 2961168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325969 w 16420418"/>
              <a:gd name="connsiteY19" fmla="*/ 3034074 h 3109699"/>
              <a:gd name="connsiteX20" fmla="*/ 16420418 w 16420418"/>
              <a:gd name="connsiteY20" fmla="*/ 2077664 h 3109699"/>
              <a:gd name="connsiteX0" fmla="*/ 0 w 16420418"/>
              <a:gd name="connsiteY0" fmla="*/ 2112548 h 3109699"/>
              <a:gd name="connsiteX1" fmla="*/ 952292 w 16420418"/>
              <a:gd name="connsiteY1" fmla="*/ 1842827 h 3109699"/>
              <a:gd name="connsiteX2" fmla="*/ 1800704 w 16420418"/>
              <a:gd name="connsiteY2" fmla="*/ 724110 h 3109699"/>
              <a:gd name="connsiteX3" fmla="*/ 2771018 w 16420418"/>
              <a:gd name="connsiteY3" fmla="*/ 2201320 h 3109699"/>
              <a:gd name="connsiteX4" fmla="*/ 3819193 w 16420418"/>
              <a:gd name="connsiteY4" fmla="*/ 51611 h 3109699"/>
              <a:gd name="connsiteX5" fmla="*/ 4733979 w 16420418"/>
              <a:gd name="connsiteY5" fmla="*/ 2128126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325969 w 16420418"/>
              <a:gd name="connsiteY19" fmla="*/ 3034074 h 3109699"/>
              <a:gd name="connsiteX20" fmla="*/ 16420418 w 16420418"/>
              <a:gd name="connsiteY20" fmla="*/ 2077664 h 3109699"/>
              <a:gd name="connsiteX0" fmla="*/ 0 w 16420418"/>
              <a:gd name="connsiteY0" fmla="*/ 2112548 h 3109699"/>
              <a:gd name="connsiteX1" fmla="*/ 952292 w 16420418"/>
              <a:gd name="connsiteY1" fmla="*/ 1842827 h 3109699"/>
              <a:gd name="connsiteX2" fmla="*/ 1800704 w 16420418"/>
              <a:gd name="connsiteY2" fmla="*/ 724110 h 3109699"/>
              <a:gd name="connsiteX3" fmla="*/ 2771018 w 16420418"/>
              <a:gd name="connsiteY3" fmla="*/ 2201320 h 3109699"/>
              <a:gd name="connsiteX4" fmla="*/ 3819193 w 16420418"/>
              <a:gd name="connsiteY4" fmla="*/ 558680 h 3109699"/>
              <a:gd name="connsiteX5" fmla="*/ 4733979 w 16420418"/>
              <a:gd name="connsiteY5" fmla="*/ 2128126 h 3109699"/>
              <a:gd name="connsiteX6" fmla="*/ 5678691 w 16420418"/>
              <a:gd name="connsiteY6" fmla="*/ 153883 h 3109699"/>
              <a:gd name="connsiteX7" fmla="*/ 6574336 w 16420418"/>
              <a:gd name="connsiteY7" fmla="*/ 2771616 h 3109699"/>
              <a:gd name="connsiteX8" fmla="*/ 7303117 w 16420418"/>
              <a:gd name="connsiteY8" fmla="*/ 0 h 3109699"/>
              <a:gd name="connsiteX9" fmla="*/ 7937048 w 16420418"/>
              <a:gd name="connsiteY9" fmla="*/ 2780849 h 3109699"/>
              <a:gd name="connsiteX10" fmla="*/ 8832333 w 16420418"/>
              <a:gd name="connsiteY10" fmla="*/ 158820 h 3109699"/>
              <a:gd name="connsiteX11" fmla="*/ 9516536 w 16420418"/>
              <a:gd name="connsiteY11" fmla="*/ 3031128 h 3109699"/>
              <a:gd name="connsiteX12" fmla="*/ 9958785 w 16420418"/>
              <a:gd name="connsiteY12" fmla="*/ 221012 h 3109699"/>
              <a:gd name="connsiteX13" fmla="*/ 10975324 w 16420418"/>
              <a:gd name="connsiteY13" fmla="*/ 2853276 h 3109699"/>
              <a:gd name="connsiteX14" fmla="*/ 11568614 w 16420418"/>
              <a:gd name="connsiteY14" fmla="*/ 88785 h 3109699"/>
              <a:gd name="connsiteX15" fmla="*/ 12340063 w 16420418"/>
              <a:gd name="connsiteY15" fmla="*/ 2636215 h 3109699"/>
              <a:gd name="connsiteX16" fmla="*/ 13301613 w 16420418"/>
              <a:gd name="connsiteY16" fmla="*/ 185472 h 3109699"/>
              <a:gd name="connsiteX17" fmla="*/ 14098401 w 16420418"/>
              <a:gd name="connsiteY17" fmla="*/ 3109432 h 3109699"/>
              <a:gd name="connsiteX18" fmla="*/ 14596156 w 16420418"/>
              <a:gd name="connsiteY18" fmla="*/ 220849 h 3109699"/>
              <a:gd name="connsiteX19" fmla="*/ 15325969 w 16420418"/>
              <a:gd name="connsiteY19" fmla="*/ 3034074 h 3109699"/>
              <a:gd name="connsiteX20" fmla="*/ 16420418 w 16420418"/>
              <a:gd name="connsiteY20" fmla="*/ 2077664 h 3109699"/>
              <a:gd name="connsiteX0" fmla="*/ 0 w 16420418"/>
              <a:gd name="connsiteY0" fmla="*/ 2117361 h 3114512"/>
              <a:gd name="connsiteX1" fmla="*/ 952292 w 16420418"/>
              <a:gd name="connsiteY1" fmla="*/ 1847640 h 3114512"/>
              <a:gd name="connsiteX2" fmla="*/ 1800704 w 16420418"/>
              <a:gd name="connsiteY2" fmla="*/ 728923 h 3114512"/>
              <a:gd name="connsiteX3" fmla="*/ 2771018 w 16420418"/>
              <a:gd name="connsiteY3" fmla="*/ 2206133 h 3114512"/>
              <a:gd name="connsiteX4" fmla="*/ 3819193 w 16420418"/>
              <a:gd name="connsiteY4" fmla="*/ 563493 h 3114512"/>
              <a:gd name="connsiteX5" fmla="*/ 4733979 w 16420418"/>
              <a:gd name="connsiteY5" fmla="*/ 2132939 h 3114512"/>
              <a:gd name="connsiteX6" fmla="*/ 5678691 w 16420418"/>
              <a:gd name="connsiteY6" fmla="*/ 158696 h 3114512"/>
              <a:gd name="connsiteX7" fmla="*/ 6686520 w 16420418"/>
              <a:gd name="connsiteY7" fmla="*/ 2052046 h 3114512"/>
              <a:gd name="connsiteX8" fmla="*/ 7303117 w 16420418"/>
              <a:gd name="connsiteY8" fmla="*/ 4813 h 3114512"/>
              <a:gd name="connsiteX9" fmla="*/ 7937048 w 16420418"/>
              <a:gd name="connsiteY9" fmla="*/ 2785662 h 3114512"/>
              <a:gd name="connsiteX10" fmla="*/ 8832333 w 16420418"/>
              <a:gd name="connsiteY10" fmla="*/ 163633 h 3114512"/>
              <a:gd name="connsiteX11" fmla="*/ 9516536 w 16420418"/>
              <a:gd name="connsiteY11" fmla="*/ 3035941 h 3114512"/>
              <a:gd name="connsiteX12" fmla="*/ 9958785 w 16420418"/>
              <a:gd name="connsiteY12" fmla="*/ 225825 h 3114512"/>
              <a:gd name="connsiteX13" fmla="*/ 10975324 w 16420418"/>
              <a:gd name="connsiteY13" fmla="*/ 2858089 h 3114512"/>
              <a:gd name="connsiteX14" fmla="*/ 11568614 w 16420418"/>
              <a:gd name="connsiteY14" fmla="*/ 93598 h 3114512"/>
              <a:gd name="connsiteX15" fmla="*/ 12340063 w 16420418"/>
              <a:gd name="connsiteY15" fmla="*/ 2641028 h 3114512"/>
              <a:gd name="connsiteX16" fmla="*/ 13301613 w 16420418"/>
              <a:gd name="connsiteY16" fmla="*/ 190285 h 3114512"/>
              <a:gd name="connsiteX17" fmla="*/ 14098401 w 16420418"/>
              <a:gd name="connsiteY17" fmla="*/ 3114245 h 3114512"/>
              <a:gd name="connsiteX18" fmla="*/ 14596156 w 16420418"/>
              <a:gd name="connsiteY18" fmla="*/ 225662 h 3114512"/>
              <a:gd name="connsiteX19" fmla="*/ 15325969 w 16420418"/>
              <a:gd name="connsiteY19" fmla="*/ 3038887 h 3114512"/>
              <a:gd name="connsiteX20" fmla="*/ 16420418 w 16420418"/>
              <a:gd name="connsiteY20" fmla="*/ 2082477 h 3114512"/>
              <a:gd name="connsiteX0" fmla="*/ 0 w 16420418"/>
              <a:gd name="connsiteY0" fmla="*/ 2117361 h 3114512"/>
              <a:gd name="connsiteX1" fmla="*/ 952292 w 16420418"/>
              <a:gd name="connsiteY1" fmla="*/ 1847640 h 3114512"/>
              <a:gd name="connsiteX2" fmla="*/ 1800704 w 16420418"/>
              <a:gd name="connsiteY2" fmla="*/ 728923 h 3114512"/>
              <a:gd name="connsiteX3" fmla="*/ 2771018 w 16420418"/>
              <a:gd name="connsiteY3" fmla="*/ 2206133 h 3114512"/>
              <a:gd name="connsiteX4" fmla="*/ 3819193 w 16420418"/>
              <a:gd name="connsiteY4" fmla="*/ 563493 h 3114512"/>
              <a:gd name="connsiteX5" fmla="*/ 4733979 w 16420418"/>
              <a:gd name="connsiteY5" fmla="*/ 2132939 h 3114512"/>
              <a:gd name="connsiteX6" fmla="*/ 5790872 w 16420418"/>
              <a:gd name="connsiteY6" fmla="*/ 412228 h 3114512"/>
              <a:gd name="connsiteX7" fmla="*/ 6686520 w 16420418"/>
              <a:gd name="connsiteY7" fmla="*/ 2052046 h 3114512"/>
              <a:gd name="connsiteX8" fmla="*/ 7303117 w 16420418"/>
              <a:gd name="connsiteY8" fmla="*/ 4813 h 3114512"/>
              <a:gd name="connsiteX9" fmla="*/ 7937048 w 16420418"/>
              <a:gd name="connsiteY9" fmla="*/ 2785662 h 3114512"/>
              <a:gd name="connsiteX10" fmla="*/ 8832333 w 16420418"/>
              <a:gd name="connsiteY10" fmla="*/ 163633 h 3114512"/>
              <a:gd name="connsiteX11" fmla="*/ 9516536 w 16420418"/>
              <a:gd name="connsiteY11" fmla="*/ 3035941 h 3114512"/>
              <a:gd name="connsiteX12" fmla="*/ 9958785 w 16420418"/>
              <a:gd name="connsiteY12" fmla="*/ 225825 h 3114512"/>
              <a:gd name="connsiteX13" fmla="*/ 10975324 w 16420418"/>
              <a:gd name="connsiteY13" fmla="*/ 2858089 h 3114512"/>
              <a:gd name="connsiteX14" fmla="*/ 11568614 w 16420418"/>
              <a:gd name="connsiteY14" fmla="*/ 93598 h 3114512"/>
              <a:gd name="connsiteX15" fmla="*/ 12340063 w 16420418"/>
              <a:gd name="connsiteY15" fmla="*/ 2641028 h 3114512"/>
              <a:gd name="connsiteX16" fmla="*/ 13301613 w 16420418"/>
              <a:gd name="connsiteY16" fmla="*/ 190285 h 3114512"/>
              <a:gd name="connsiteX17" fmla="*/ 14098401 w 16420418"/>
              <a:gd name="connsiteY17" fmla="*/ 3114245 h 3114512"/>
              <a:gd name="connsiteX18" fmla="*/ 14596156 w 16420418"/>
              <a:gd name="connsiteY18" fmla="*/ 225662 h 3114512"/>
              <a:gd name="connsiteX19" fmla="*/ 15325969 w 16420418"/>
              <a:gd name="connsiteY19" fmla="*/ 3038887 h 3114512"/>
              <a:gd name="connsiteX20" fmla="*/ 16420418 w 16420418"/>
              <a:gd name="connsiteY20" fmla="*/ 2082477 h 3114512"/>
              <a:gd name="connsiteX0" fmla="*/ 0 w 16420418"/>
              <a:gd name="connsiteY0" fmla="*/ 2117906 h 3115057"/>
              <a:gd name="connsiteX1" fmla="*/ 952292 w 16420418"/>
              <a:gd name="connsiteY1" fmla="*/ 1848185 h 3115057"/>
              <a:gd name="connsiteX2" fmla="*/ 1800704 w 16420418"/>
              <a:gd name="connsiteY2" fmla="*/ 729468 h 3115057"/>
              <a:gd name="connsiteX3" fmla="*/ 2771018 w 16420418"/>
              <a:gd name="connsiteY3" fmla="*/ 2206678 h 3115057"/>
              <a:gd name="connsiteX4" fmla="*/ 3819193 w 16420418"/>
              <a:gd name="connsiteY4" fmla="*/ 564038 h 3115057"/>
              <a:gd name="connsiteX5" fmla="*/ 4733979 w 16420418"/>
              <a:gd name="connsiteY5" fmla="*/ 2133484 h 3115057"/>
              <a:gd name="connsiteX6" fmla="*/ 5790872 w 16420418"/>
              <a:gd name="connsiteY6" fmla="*/ 412773 h 3115057"/>
              <a:gd name="connsiteX7" fmla="*/ 6649124 w 16420418"/>
              <a:gd name="connsiteY7" fmla="*/ 2016373 h 3115057"/>
              <a:gd name="connsiteX8" fmla="*/ 7303117 w 16420418"/>
              <a:gd name="connsiteY8" fmla="*/ 5358 h 3115057"/>
              <a:gd name="connsiteX9" fmla="*/ 7937048 w 16420418"/>
              <a:gd name="connsiteY9" fmla="*/ 2786207 h 3115057"/>
              <a:gd name="connsiteX10" fmla="*/ 8832333 w 16420418"/>
              <a:gd name="connsiteY10" fmla="*/ 164178 h 3115057"/>
              <a:gd name="connsiteX11" fmla="*/ 9516536 w 16420418"/>
              <a:gd name="connsiteY11" fmla="*/ 3036486 h 3115057"/>
              <a:gd name="connsiteX12" fmla="*/ 9958785 w 16420418"/>
              <a:gd name="connsiteY12" fmla="*/ 226370 h 3115057"/>
              <a:gd name="connsiteX13" fmla="*/ 10975324 w 16420418"/>
              <a:gd name="connsiteY13" fmla="*/ 2858634 h 3115057"/>
              <a:gd name="connsiteX14" fmla="*/ 11568614 w 16420418"/>
              <a:gd name="connsiteY14" fmla="*/ 94143 h 3115057"/>
              <a:gd name="connsiteX15" fmla="*/ 12340063 w 16420418"/>
              <a:gd name="connsiteY15" fmla="*/ 2641573 h 3115057"/>
              <a:gd name="connsiteX16" fmla="*/ 13301613 w 16420418"/>
              <a:gd name="connsiteY16" fmla="*/ 190830 h 3115057"/>
              <a:gd name="connsiteX17" fmla="*/ 14098401 w 16420418"/>
              <a:gd name="connsiteY17" fmla="*/ 3114790 h 3115057"/>
              <a:gd name="connsiteX18" fmla="*/ 14596156 w 16420418"/>
              <a:gd name="connsiteY18" fmla="*/ 226207 h 3115057"/>
              <a:gd name="connsiteX19" fmla="*/ 15325969 w 16420418"/>
              <a:gd name="connsiteY19" fmla="*/ 3039432 h 3115057"/>
              <a:gd name="connsiteX20" fmla="*/ 16420418 w 16420418"/>
              <a:gd name="connsiteY20" fmla="*/ 2083022 h 3115057"/>
              <a:gd name="connsiteX0" fmla="*/ 0 w 16420418"/>
              <a:gd name="connsiteY0" fmla="*/ 2024140 h 3021291"/>
              <a:gd name="connsiteX1" fmla="*/ 952292 w 16420418"/>
              <a:gd name="connsiteY1" fmla="*/ 1754419 h 3021291"/>
              <a:gd name="connsiteX2" fmla="*/ 1800704 w 16420418"/>
              <a:gd name="connsiteY2" fmla="*/ 635702 h 3021291"/>
              <a:gd name="connsiteX3" fmla="*/ 2771018 w 16420418"/>
              <a:gd name="connsiteY3" fmla="*/ 2112912 h 3021291"/>
              <a:gd name="connsiteX4" fmla="*/ 3819193 w 16420418"/>
              <a:gd name="connsiteY4" fmla="*/ 470272 h 3021291"/>
              <a:gd name="connsiteX5" fmla="*/ 4733979 w 16420418"/>
              <a:gd name="connsiteY5" fmla="*/ 2039718 h 3021291"/>
              <a:gd name="connsiteX6" fmla="*/ 5790872 w 16420418"/>
              <a:gd name="connsiteY6" fmla="*/ 319007 h 3021291"/>
              <a:gd name="connsiteX7" fmla="*/ 6649124 w 16420418"/>
              <a:gd name="connsiteY7" fmla="*/ 1922607 h 3021291"/>
              <a:gd name="connsiteX8" fmla="*/ 7677056 w 16420418"/>
              <a:gd name="connsiteY8" fmla="*/ 310001 h 3021291"/>
              <a:gd name="connsiteX9" fmla="*/ 7937048 w 16420418"/>
              <a:gd name="connsiteY9" fmla="*/ 2692441 h 3021291"/>
              <a:gd name="connsiteX10" fmla="*/ 8832333 w 16420418"/>
              <a:gd name="connsiteY10" fmla="*/ 70412 h 3021291"/>
              <a:gd name="connsiteX11" fmla="*/ 9516536 w 16420418"/>
              <a:gd name="connsiteY11" fmla="*/ 2942720 h 3021291"/>
              <a:gd name="connsiteX12" fmla="*/ 9958785 w 16420418"/>
              <a:gd name="connsiteY12" fmla="*/ 132604 h 3021291"/>
              <a:gd name="connsiteX13" fmla="*/ 10975324 w 16420418"/>
              <a:gd name="connsiteY13" fmla="*/ 2764868 h 3021291"/>
              <a:gd name="connsiteX14" fmla="*/ 11568614 w 16420418"/>
              <a:gd name="connsiteY14" fmla="*/ 377 h 3021291"/>
              <a:gd name="connsiteX15" fmla="*/ 12340063 w 16420418"/>
              <a:gd name="connsiteY15" fmla="*/ 2547807 h 3021291"/>
              <a:gd name="connsiteX16" fmla="*/ 13301613 w 16420418"/>
              <a:gd name="connsiteY16" fmla="*/ 97064 h 3021291"/>
              <a:gd name="connsiteX17" fmla="*/ 14098401 w 16420418"/>
              <a:gd name="connsiteY17" fmla="*/ 3021024 h 3021291"/>
              <a:gd name="connsiteX18" fmla="*/ 14596156 w 16420418"/>
              <a:gd name="connsiteY18" fmla="*/ 132441 h 3021291"/>
              <a:gd name="connsiteX19" fmla="*/ 15325969 w 16420418"/>
              <a:gd name="connsiteY19" fmla="*/ 2945666 h 3021291"/>
              <a:gd name="connsiteX20" fmla="*/ 16420418 w 16420418"/>
              <a:gd name="connsiteY20" fmla="*/ 1989256 h 3021291"/>
              <a:gd name="connsiteX0" fmla="*/ 0 w 16420418"/>
              <a:gd name="connsiteY0" fmla="*/ 2024140 h 3021291"/>
              <a:gd name="connsiteX1" fmla="*/ 952292 w 16420418"/>
              <a:gd name="connsiteY1" fmla="*/ 1754419 h 3021291"/>
              <a:gd name="connsiteX2" fmla="*/ 1800704 w 16420418"/>
              <a:gd name="connsiteY2" fmla="*/ 635702 h 3021291"/>
              <a:gd name="connsiteX3" fmla="*/ 2771018 w 16420418"/>
              <a:gd name="connsiteY3" fmla="*/ 2112912 h 3021291"/>
              <a:gd name="connsiteX4" fmla="*/ 3819193 w 16420418"/>
              <a:gd name="connsiteY4" fmla="*/ 470272 h 3021291"/>
              <a:gd name="connsiteX5" fmla="*/ 4733979 w 16420418"/>
              <a:gd name="connsiteY5" fmla="*/ 2039718 h 3021291"/>
              <a:gd name="connsiteX6" fmla="*/ 5790872 w 16420418"/>
              <a:gd name="connsiteY6" fmla="*/ 319007 h 3021291"/>
              <a:gd name="connsiteX7" fmla="*/ 6649124 w 16420418"/>
              <a:gd name="connsiteY7" fmla="*/ 1922607 h 3021291"/>
              <a:gd name="connsiteX8" fmla="*/ 7677056 w 16420418"/>
              <a:gd name="connsiteY8" fmla="*/ 310001 h 3021291"/>
              <a:gd name="connsiteX9" fmla="*/ 8479260 w 16420418"/>
              <a:gd name="connsiteY9" fmla="*/ 2185372 h 3021291"/>
              <a:gd name="connsiteX10" fmla="*/ 8832333 w 16420418"/>
              <a:gd name="connsiteY10" fmla="*/ 70412 h 3021291"/>
              <a:gd name="connsiteX11" fmla="*/ 9516536 w 16420418"/>
              <a:gd name="connsiteY11" fmla="*/ 2942720 h 3021291"/>
              <a:gd name="connsiteX12" fmla="*/ 9958785 w 16420418"/>
              <a:gd name="connsiteY12" fmla="*/ 132604 h 3021291"/>
              <a:gd name="connsiteX13" fmla="*/ 10975324 w 16420418"/>
              <a:gd name="connsiteY13" fmla="*/ 2764868 h 3021291"/>
              <a:gd name="connsiteX14" fmla="*/ 11568614 w 16420418"/>
              <a:gd name="connsiteY14" fmla="*/ 377 h 3021291"/>
              <a:gd name="connsiteX15" fmla="*/ 12340063 w 16420418"/>
              <a:gd name="connsiteY15" fmla="*/ 2547807 h 3021291"/>
              <a:gd name="connsiteX16" fmla="*/ 13301613 w 16420418"/>
              <a:gd name="connsiteY16" fmla="*/ 97064 h 3021291"/>
              <a:gd name="connsiteX17" fmla="*/ 14098401 w 16420418"/>
              <a:gd name="connsiteY17" fmla="*/ 3021024 h 3021291"/>
              <a:gd name="connsiteX18" fmla="*/ 14596156 w 16420418"/>
              <a:gd name="connsiteY18" fmla="*/ 132441 h 3021291"/>
              <a:gd name="connsiteX19" fmla="*/ 15325969 w 16420418"/>
              <a:gd name="connsiteY19" fmla="*/ 2945666 h 3021291"/>
              <a:gd name="connsiteX20" fmla="*/ 16420418 w 16420418"/>
              <a:gd name="connsiteY20" fmla="*/ 1989256 h 3021291"/>
              <a:gd name="connsiteX0" fmla="*/ 0 w 16420418"/>
              <a:gd name="connsiteY0" fmla="*/ 2024140 h 3021291"/>
              <a:gd name="connsiteX1" fmla="*/ 952292 w 16420418"/>
              <a:gd name="connsiteY1" fmla="*/ 1754419 h 3021291"/>
              <a:gd name="connsiteX2" fmla="*/ 1800704 w 16420418"/>
              <a:gd name="connsiteY2" fmla="*/ 635702 h 3021291"/>
              <a:gd name="connsiteX3" fmla="*/ 2771018 w 16420418"/>
              <a:gd name="connsiteY3" fmla="*/ 2112912 h 3021291"/>
              <a:gd name="connsiteX4" fmla="*/ 3819193 w 16420418"/>
              <a:gd name="connsiteY4" fmla="*/ 470272 h 3021291"/>
              <a:gd name="connsiteX5" fmla="*/ 4733979 w 16420418"/>
              <a:gd name="connsiteY5" fmla="*/ 2039718 h 3021291"/>
              <a:gd name="connsiteX6" fmla="*/ 5790872 w 16420418"/>
              <a:gd name="connsiteY6" fmla="*/ 319007 h 3021291"/>
              <a:gd name="connsiteX7" fmla="*/ 6649124 w 16420418"/>
              <a:gd name="connsiteY7" fmla="*/ 1922607 h 3021291"/>
              <a:gd name="connsiteX8" fmla="*/ 7677056 w 16420418"/>
              <a:gd name="connsiteY8" fmla="*/ 310001 h 3021291"/>
              <a:gd name="connsiteX9" fmla="*/ 8479260 w 16420418"/>
              <a:gd name="connsiteY9" fmla="*/ 2185372 h 3021291"/>
              <a:gd name="connsiteX10" fmla="*/ 9411938 w 16420418"/>
              <a:gd name="connsiteY10" fmla="*/ 106629 h 3021291"/>
              <a:gd name="connsiteX11" fmla="*/ 9516536 w 16420418"/>
              <a:gd name="connsiteY11" fmla="*/ 2942720 h 3021291"/>
              <a:gd name="connsiteX12" fmla="*/ 9958785 w 16420418"/>
              <a:gd name="connsiteY12" fmla="*/ 132604 h 3021291"/>
              <a:gd name="connsiteX13" fmla="*/ 10975324 w 16420418"/>
              <a:gd name="connsiteY13" fmla="*/ 2764868 h 3021291"/>
              <a:gd name="connsiteX14" fmla="*/ 11568614 w 16420418"/>
              <a:gd name="connsiteY14" fmla="*/ 377 h 3021291"/>
              <a:gd name="connsiteX15" fmla="*/ 12340063 w 16420418"/>
              <a:gd name="connsiteY15" fmla="*/ 2547807 h 3021291"/>
              <a:gd name="connsiteX16" fmla="*/ 13301613 w 16420418"/>
              <a:gd name="connsiteY16" fmla="*/ 97064 h 3021291"/>
              <a:gd name="connsiteX17" fmla="*/ 14098401 w 16420418"/>
              <a:gd name="connsiteY17" fmla="*/ 3021024 h 3021291"/>
              <a:gd name="connsiteX18" fmla="*/ 14596156 w 16420418"/>
              <a:gd name="connsiteY18" fmla="*/ 132441 h 3021291"/>
              <a:gd name="connsiteX19" fmla="*/ 15325969 w 16420418"/>
              <a:gd name="connsiteY19" fmla="*/ 2945666 h 3021291"/>
              <a:gd name="connsiteX20" fmla="*/ 16420418 w 16420418"/>
              <a:gd name="connsiteY20" fmla="*/ 1989256 h 3021291"/>
              <a:gd name="connsiteX0" fmla="*/ 0 w 16420418"/>
              <a:gd name="connsiteY0" fmla="*/ 2023764 h 3020915"/>
              <a:gd name="connsiteX1" fmla="*/ 952292 w 16420418"/>
              <a:gd name="connsiteY1" fmla="*/ 1754043 h 3020915"/>
              <a:gd name="connsiteX2" fmla="*/ 1800704 w 16420418"/>
              <a:gd name="connsiteY2" fmla="*/ 635326 h 3020915"/>
              <a:gd name="connsiteX3" fmla="*/ 2771018 w 16420418"/>
              <a:gd name="connsiteY3" fmla="*/ 2112536 h 3020915"/>
              <a:gd name="connsiteX4" fmla="*/ 3819193 w 16420418"/>
              <a:gd name="connsiteY4" fmla="*/ 469896 h 3020915"/>
              <a:gd name="connsiteX5" fmla="*/ 4733979 w 16420418"/>
              <a:gd name="connsiteY5" fmla="*/ 2039342 h 3020915"/>
              <a:gd name="connsiteX6" fmla="*/ 5790872 w 16420418"/>
              <a:gd name="connsiteY6" fmla="*/ 318631 h 3020915"/>
              <a:gd name="connsiteX7" fmla="*/ 6649124 w 16420418"/>
              <a:gd name="connsiteY7" fmla="*/ 1922231 h 3020915"/>
              <a:gd name="connsiteX8" fmla="*/ 7677056 w 16420418"/>
              <a:gd name="connsiteY8" fmla="*/ 309625 h 3020915"/>
              <a:gd name="connsiteX9" fmla="*/ 8479260 w 16420418"/>
              <a:gd name="connsiteY9" fmla="*/ 2184996 h 3020915"/>
              <a:gd name="connsiteX10" fmla="*/ 9411938 w 16420418"/>
              <a:gd name="connsiteY10" fmla="*/ 106253 h 3020915"/>
              <a:gd name="connsiteX11" fmla="*/ 9516536 w 16420418"/>
              <a:gd name="connsiteY11" fmla="*/ 2942344 h 3020915"/>
              <a:gd name="connsiteX12" fmla="*/ 9958785 w 16420418"/>
              <a:gd name="connsiteY12" fmla="*/ 132228 h 3020915"/>
              <a:gd name="connsiteX13" fmla="*/ 11199687 w 16420418"/>
              <a:gd name="connsiteY13" fmla="*/ 2547178 h 3020915"/>
              <a:gd name="connsiteX14" fmla="*/ 11568614 w 16420418"/>
              <a:gd name="connsiteY14" fmla="*/ 1 h 3020915"/>
              <a:gd name="connsiteX15" fmla="*/ 12340063 w 16420418"/>
              <a:gd name="connsiteY15" fmla="*/ 2547431 h 3020915"/>
              <a:gd name="connsiteX16" fmla="*/ 13301613 w 16420418"/>
              <a:gd name="connsiteY16" fmla="*/ 96688 h 3020915"/>
              <a:gd name="connsiteX17" fmla="*/ 14098401 w 16420418"/>
              <a:gd name="connsiteY17" fmla="*/ 3020648 h 3020915"/>
              <a:gd name="connsiteX18" fmla="*/ 14596156 w 16420418"/>
              <a:gd name="connsiteY18" fmla="*/ 132065 h 3020915"/>
              <a:gd name="connsiteX19" fmla="*/ 15325969 w 16420418"/>
              <a:gd name="connsiteY19" fmla="*/ 2945290 h 3020915"/>
              <a:gd name="connsiteX20" fmla="*/ 16420418 w 16420418"/>
              <a:gd name="connsiteY20" fmla="*/ 1988880 h 3020915"/>
              <a:gd name="connsiteX0" fmla="*/ 0 w 16420418"/>
              <a:gd name="connsiteY0" fmla="*/ 2295769 h 3292920"/>
              <a:gd name="connsiteX1" fmla="*/ 952292 w 16420418"/>
              <a:gd name="connsiteY1" fmla="*/ 2026048 h 3292920"/>
              <a:gd name="connsiteX2" fmla="*/ 1800704 w 16420418"/>
              <a:gd name="connsiteY2" fmla="*/ 907331 h 3292920"/>
              <a:gd name="connsiteX3" fmla="*/ 2771018 w 16420418"/>
              <a:gd name="connsiteY3" fmla="*/ 2384541 h 3292920"/>
              <a:gd name="connsiteX4" fmla="*/ 3819193 w 16420418"/>
              <a:gd name="connsiteY4" fmla="*/ 741901 h 3292920"/>
              <a:gd name="connsiteX5" fmla="*/ 4733979 w 16420418"/>
              <a:gd name="connsiteY5" fmla="*/ 2311347 h 3292920"/>
              <a:gd name="connsiteX6" fmla="*/ 5790872 w 16420418"/>
              <a:gd name="connsiteY6" fmla="*/ 590636 h 3292920"/>
              <a:gd name="connsiteX7" fmla="*/ 6649124 w 16420418"/>
              <a:gd name="connsiteY7" fmla="*/ 2194236 h 3292920"/>
              <a:gd name="connsiteX8" fmla="*/ 7677056 w 16420418"/>
              <a:gd name="connsiteY8" fmla="*/ 581630 h 3292920"/>
              <a:gd name="connsiteX9" fmla="*/ 8479260 w 16420418"/>
              <a:gd name="connsiteY9" fmla="*/ 2457001 h 3292920"/>
              <a:gd name="connsiteX10" fmla="*/ 9411938 w 16420418"/>
              <a:gd name="connsiteY10" fmla="*/ 378258 h 3292920"/>
              <a:gd name="connsiteX11" fmla="*/ 9516536 w 16420418"/>
              <a:gd name="connsiteY11" fmla="*/ 3214349 h 3292920"/>
              <a:gd name="connsiteX12" fmla="*/ 9958785 w 16420418"/>
              <a:gd name="connsiteY12" fmla="*/ 404233 h 3292920"/>
              <a:gd name="connsiteX13" fmla="*/ 11568614 w 16420418"/>
              <a:gd name="connsiteY13" fmla="*/ 272006 h 3292920"/>
              <a:gd name="connsiteX14" fmla="*/ 12340063 w 16420418"/>
              <a:gd name="connsiteY14" fmla="*/ 2819436 h 3292920"/>
              <a:gd name="connsiteX15" fmla="*/ 13301613 w 16420418"/>
              <a:gd name="connsiteY15" fmla="*/ 368693 h 3292920"/>
              <a:gd name="connsiteX16" fmla="*/ 14098401 w 16420418"/>
              <a:gd name="connsiteY16" fmla="*/ 3292653 h 3292920"/>
              <a:gd name="connsiteX17" fmla="*/ 14596156 w 16420418"/>
              <a:gd name="connsiteY17" fmla="*/ 404070 h 3292920"/>
              <a:gd name="connsiteX18" fmla="*/ 15325969 w 16420418"/>
              <a:gd name="connsiteY18" fmla="*/ 3217295 h 3292920"/>
              <a:gd name="connsiteX19" fmla="*/ 16420418 w 16420418"/>
              <a:gd name="connsiteY19" fmla="*/ 2260885 h 3292920"/>
              <a:gd name="connsiteX0" fmla="*/ 0 w 16420418"/>
              <a:gd name="connsiteY0" fmla="*/ 2024992 h 3022143"/>
              <a:gd name="connsiteX1" fmla="*/ 952292 w 16420418"/>
              <a:gd name="connsiteY1" fmla="*/ 1755271 h 3022143"/>
              <a:gd name="connsiteX2" fmla="*/ 1800704 w 16420418"/>
              <a:gd name="connsiteY2" fmla="*/ 636554 h 3022143"/>
              <a:gd name="connsiteX3" fmla="*/ 2771018 w 16420418"/>
              <a:gd name="connsiteY3" fmla="*/ 2113764 h 3022143"/>
              <a:gd name="connsiteX4" fmla="*/ 3819193 w 16420418"/>
              <a:gd name="connsiteY4" fmla="*/ 471124 h 3022143"/>
              <a:gd name="connsiteX5" fmla="*/ 4733979 w 16420418"/>
              <a:gd name="connsiteY5" fmla="*/ 2040570 h 3022143"/>
              <a:gd name="connsiteX6" fmla="*/ 5790872 w 16420418"/>
              <a:gd name="connsiteY6" fmla="*/ 319859 h 3022143"/>
              <a:gd name="connsiteX7" fmla="*/ 6649124 w 16420418"/>
              <a:gd name="connsiteY7" fmla="*/ 1923459 h 3022143"/>
              <a:gd name="connsiteX8" fmla="*/ 7677056 w 16420418"/>
              <a:gd name="connsiteY8" fmla="*/ 310853 h 3022143"/>
              <a:gd name="connsiteX9" fmla="*/ 8479260 w 16420418"/>
              <a:gd name="connsiteY9" fmla="*/ 2186224 h 3022143"/>
              <a:gd name="connsiteX10" fmla="*/ 9411938 w 16420418"/>
              <a:gd name="connsiteY10" fmla="*/ 107481 h 3022143"/>
              <a:gd name="connsiteX11" fmla="*/ 9516536 w 16420418"/>
              <a:gd name="connsiteY11" fmla="*/ 2943572 h 3022143"/>
              <a:gd name="connsiteX12" fmla="*/ 11568614 w 16420418"/>
              <a:gd name="connsiteY12" fmla="*/ 1229 h 3022143"/>
              <a:gd name="connsiteX13" fmla="*/ 12340063 w 16420418"/>
              <a:gd name="connsiteY13" fmla="*/ 2548659 h 3022143"/>
              <a:gd name="connsiteX14" fmla="*/ 13301613 w 16420418"/>
              <a:gd name="connsiteY14" fmla="*/ 97916 h 3022143"/>
              <a:gd name="connsiteX15" fmla="*/ 14098401 w 16420418"/>
              <a:gd name="connsiteY15" fmla="*/ 3021876 h 3022143"/>
              <a:gd name="connsiteX16" fmla="*/ 14596156 w 16420418"/>
              <a:gd name="connsiteY16" fmla="*/ 133293 h 3022143"/>
              <a:gd name="connsiteX17" fmla="*/ 15325969 w 16420418"/>
              <a:gd name="connsiteY17" fmla="*/ 2946518 h 3022143"/>
              <a:gd name="connsiteX18" fmla="*/ 16420418 w 16420418"/>
              <a:gd name="connsiteY18" fmla="*/ 1990108 h 3022143"/>
              <a:gd name="connsiteX0" fmla="*/ 0 w 16420418"/>
              <a:gd name="connsiteY0" fmla="*/ 2024992 h 3022143"/>
              <a:gd name="connsiteX1" fmla="*/ 952292 w 16420418"/>
              <a:gd name="connsiteY1" fmla="*/ 1755271 h 3022143"/>
              <a:gd name="connsiteX2" fmla="*/ 1800704 w 16420418"/>
              <a:gd name="connsiteY2" fmla="*/ 636554 h 3022143"/>
              <a:gd name="connsiteX3" fmla="*/ 2771018 w 16420418"/>
              <a:gd name="connsiteY3" fmla="*/ 2113764 h 3022143"/>
              <a:gd name="connsiteX4" fmla="*/ 3819193 w 16420418"/>
              <a:gd name="connsiteY4" fmla="*/ 471124 h 3022143"/>
              <a:gd name="connsiteX5" fmla="*/ 4733979 w 16420418"/>
              <a:gd name="connsiteY5" fmla="*/ 2040570 h 3022143"/>
              <a:gd name="connsiteX6" fmla="*/ 5790872 w 16420418"/>
              <a:gd name="connsiteY6" fmla="*/ 319859 h 3022143"/>
              <a:gd name="connsiteX7" fmla="*/ 6649124 w 16420418"/>
              <a:gd name="connsiteY7" fmla="*/ 1923459 h 3022143"/>
              <a:gd name="connsiteX8" fmla="*/ 7677056 w 16420418"/>
              <a:gd name="connsiteY8" fmla="*/ 310853 h 3022143"/>
              <a:gd name="connsiteX9" fmla="*/ 8479260 w 16420418"/>
              <a:gd name="connsiteY9" fmla="*/ 2186224 h 3022143"/>
              <a:gd name="connsiteX10" fmla="*/ 9411938 w 16420418"/>
              <a:gd name="connsiteY10" fmla="*/ 107481 h 3022143"/>
              <a:gd name="connsiteX11" fmla="*/ 10395295 w 16420418"/>
              <a:gd name="connsiteY11" fmla="*/ 2182971 h 3022143"/>
              <a:gd name="connsiteX12" fmla="*/ 11568614 w 16420418"/>
              <a:gd name="connsiteY12" fmla="*/ 1229 h 3022143"/>
              <a:gd name="connsiteX13" fmla="*/ 12340063 w 16420418"/>
              <a:gd name="connsiteY13" fmla="*/ 2548659 h 3022143"/>
              <a:gd name="connsiteX14" fmla="*/ 13301613 w 16420418"/>
              <a:gd name="connsiteY14" fmla="*/ 97916 h 3022143"/>
              <a:gd name="connsiteX15" fmla="*/ 14098401 w 16420418"/>
              <a:gd name="connsiteY15" fmla="*/ 3021876 h 3022143"/>
              <a:gd name="connsiteX16" fmla="*/ 14596156 w 16420418"/>
              <a:gd name="connsiteY16" fmla="*/ 133293 h 3022143"/>
              <a:gd name="connsiteX17" fmla="*/ 15325969 w 16420418"/>
              <a:gd name="connsiteY17" fmla="*/ 2946518 h 3022143"/>
              <a:gd name="connsiteX18" fmla="*/ 16420418 w 16420418"/>
              <a:gd name="connsiteY18" fmla="*/ 1990108 h 3022143"/>
              <a:gd name="connsiteX0" fmla="*/ 0 w 16420418"/>
              <a:gd name="connsiteY0" fmla="*/ 2024992 h 3022143"/>
              <a:gd name="connsiteX1" fmla="*/ 952292 w 16420418"/>
              <a:gd name="connsiteY1" fmla="*/ 1755271 h 3022143"/>
              <a:gd name="connsiteX2" fmla="*/ 1800704 w 16420418"/>
              <a:gd name="connsiteY2" fmla="*/ 636554 h 3022143"/>
              <a:gd name="connsiteX3" fmla="*/ 2771018 w 16420418"/>
              <a:gd name="connsiteY3" fmla="*/ 2113764 h 3022143"/>
              <a:gd name="connsiteX4" fmla="*/ 3819193 w 16420418"/>
              <a:gd name="connsiteY4" fmla="*/ 471124 h 3022143"/>
              <a:gd name="connsiteX5" fmla="*/ 4733979 w 16420418"/>
              <a:gd name="connsiteY5" fmla="*/ 2040570 h 3022143"/>
              <a:gd name="connsiteX6" fmla="*/ 5790872 w 16420418"/>
              <a:gd name="connsiteY6" fmla="*/ 319859 h 3022143"/>
              <a:gd name="connsiteX7" fmla="*/ 6649124 w 16420418"/>
              <a:gd name="connsiteY7" fmla="*/ 1923459 h 3022143"/>
              <a:gd name="connsiteX8" fmla="*/ 7677056 w 16420418"/>
              <a:gd name="connsiteY8" fmla="*/ 310853 h 3022143"/>
              <a:gd name="connsiteX9" fmla="*/ 8479260 w 16420418"/>
              <a:gd name="connsiteY9" fmla="*/ 2186224 h 3022143"/>
              <a:gd name="connsiteX10" fmla="*/ 9411938 w 16420418"/>
              <a:gd name="connsiteY10" fmla="*/ 107481 h 3022143"/>
              <a:gd name="connsiteX11" fmla="*/ 10395295 w 16420418"/>
              <a:gd name="connsiteY11" fmla="*/ 2182971 h 3022143"/>
              <a:gd name="connsiteX12" fmla="*/ 11568614 w 16420418"/>
              <a:gd name="connsiteY12" fmla="*/ 1229 h 3022143"/>
              <a:gd name="connsiteX13" fmla="*/ 12340063 w 16420418"/>
              <a:gd name="connsiteY13" fmla="*/ 2548659 h 3022143"/>
              <a:gd name="connsiteX14" fmla="*/ 13301613 w 16420418"/>
              <a:gd name="connsiteY14" fmla="*/ 97916 h 3022143"/>
              <a:gd name="connsiteX15" fmla="*/ 14098401 w 16420418"/>
              <a:gd name="connsiteY15" fmla="*/ 3021876 h 3022143"/>
              <a:gd name="connsiteX16" fmla="*/ 14596156 w 16420418"/>
              <a:gd name="connsiteY16" fmla="*/ 133293 h 3022143"/>
              <a:gd name="connsiteX17" fmla="*/ 15662515 w 16420418"/>
              <a:gd name="connsiteY17" fmla="*/ 2294577 h 3022143"/>
              <a:gd name="connsiteX18" fmla="*/ 16420418 w 16420418"/>
              <a:gd name="connsiteY18" fmla="*/ 1990108 h 3022143"/>
              <a:gd name="connsiteX0" fmla="*/ 0 w 16420418"/>
              <a:gd name="connsiteY0" fmla="*/ 2024992 h 2548737"/>
              <a:gd name="connsiteX1" fmla="*/ 952292 w 16420418"/>
              <a:gd name="connsiteY1" fmla="*/ 1755271 h 2548737"/>
              <a:gd name="connsiteX2" fmla="*/ 1800704 w 16420418"/>
              <a:gd name="connsiteY2" fmla="*/ 636554 h 2548737"/>
              <a:gd name="connsiteX3" fmla="*/ 2771018 w 16420418"/>
              <a:gd name="connsiteY3" fmla="*/ 2113764 h 2548737"/>
              <a:gd name="connsiteX4" fmla="*/ 3819193 w 16420418"/>
              <a:gd name="connsiteY4" fmla="*/ 471124 h 2548737"/>
              <a:gd name="connsiteX5" fmla="*/ 4733979 w 16420418"/>
              <a:gd name="connsiteY5" fmla="*/ 2040570 h 2548737"/>
              <a:gd name="connsiteX6" fmla="*/ 5790872 w 16420418"/>
              <a:gd name="connsiteY6" fmla="*/ 319859 h 2548737"/>
              <a:gd name="connsiteX7" fmla="*/ 6649124 w 16420418"/>
              <a:gd name="connsiteY7" fmla="*/ 1923459 h 2548737"/>
              <a:gd name="connsiteX8" fmla="*/ 7677056 w 16420418"/>
              <a:gd name="connsiteY8" fmla="*/ 310853 h 2548737"/>
              <a:gd name="connsiteX9" fmla="*/ 8479260 w 16420418"/>
              <a:gd name="connsiteY9" fmla="*/ 2186224 h 2548737"/>
              <a:gd name="connsiteX10" fmla="*/ 9411938 w 16420418"/>
              <a:gd name="connsiteY10" fmla="*/ 107481 h 2548737"/>
              <a:gd name="connsiteX11" fmla="*/ 10395295 w 16420418"/>
              <a:gd name="connsiteY11" fmla="*/ 2182971 h 2548737"/>
              <a:gd name="connsiteX12" fmla="*/ 11568614 w 16420418"/>
              <a:gd name="connsiteY12" fmla="*/ 1229 h 2548737"/>
              <a:gd name="connsiteX13" fmla="*/ 12340063 w 16420418"/>
              <a:gd name="connsiteY13" fmla="*/ 2548659 h 2548737"/>
              <a:gd name="connsiteX14" fmla="*/ 13301613 w 16420418"/>
              <a:gd name="connsiteY14" fmla="*/ 97916 h 2548737"/>
              <a:gd name="connsiteX15" fmla="*/ 14285370 w 16420418"/>
              <a:gd name="connsiteY15" fmla="*/ 2225052 h 2548737"/>
              <a:gd name="connsiteX16" fmla="*/ 14596156 w 16420418"/>
              <a:gd name="connsiteY16" fmla="*/ 133293 h 2548737"/>
              <a:gd name="connsiteX17" fmla="*/ 15662515 w 16420418"/>
              <a:gd name="connsiteY17" fmla="*/ 2294577 h 2548737"/>
              <a:gd name="connsiteX18" fmla="*/ 16420418 w 16420418"/>
              <a:gd name="connsiteY18" fmla="*/ 1990108 h 2548737"/>
              <a:gd name="connsiteX0" fmla="*/ 0 w 16420418"/>
              <a:gd name="connsiteY0" fmla="*/ 2023819 h 2312208"/>
              <a:gd name="connsiteX1" fmla="*/ 952292 w 16420418"/>
              <a:gd name="connsiteY1" fmla="*/ 1754098 h 2312208"/>
              <a:gd name="connsiteX2" fmla="*/ 1800704 w 16420418"/>
              <a:gd name="connsiteY2" fmla="*/ 635381 h 2312208"/>
              <a:gd name="connsiteX3" fmla="*/ 2771018 w 16420418"/>
              <a:gd name="connsiteY3" fmla="*/ 2112591 h 2312208"/>
              <a:gd name="connsiteX4" fmla="*/ 3819193 w 16420418"/>
              <a:gd name="connsiteY4" fmla="*/ 469951 h 2312208"/>
              <a:gd name="connsiteX5" fmla="*/ 4733979 w 16420418"/>
              <a:gd name="connsiteY5" fmla="*/ 2039397 h 2312208"/>
              <a:gd name="connsiteX6" fmla="*/ 5790872 w 16420418"/>
              <a:gd name="connsiteY6" fmla="*/ 318686 h 2312208"/>
              <a:gd name="connsiteX7" fmla="*/ 6649124 w 16420418"/>
              <a:gd name="connsiteY7" fmla="*/ 1922286 h 2312208"/>
              <a:gd name="connsiteX8" fmla="*/ 7677056 w 16420418"/>
              <a:gd name="connsiteY8" fmla="*/ 309680 h 2312208"/>
              <a:gd name="connsiteX9" fmla="*/ 8479260 w 16420418"/>
              <a:gd name="connsiteY9" fmla="*/ 2185051 h 2312208"/>
              <a:gd name="connsiteX10" fmla="*/ 9411938 w 16420418"/>
              <a:gd name="connsiteY10" fmla="*/ 106308 h 2312208"/>
              <a:gd name="connsiteX11" fmla="*/ 10395295 w 16420418"/>
              <a:gd name="connsiteY11" fmla="*/ 2181798 h 2312208"/>
              <a:gd name="connsiteX12" fmla="*/ 11568614 w 16420418"/>
              <a:gd name="connsiteY12" fmla="*/ 56 h 2312208"/>
              <a:gd name="connsiteX13" fmla="*/ 12470943 w 16420418"/>
              <a:gd name="connsiteY13" fmla="*/ 2257730 h 2312208"/>
              <a:gd name="connsiteX14" fmla="*/ 13301613 w 16420418"/>
              <a:gd name="connsiteY14" fmla="*/ 96743 h 2312208"/>
              <a:gd name="connsiteX15" fmla="*/ 14285370 w 16420418"/>
              <a:gd name="connsiteY15" fmla="*/ 2223879 h 2312208"/>
              <a:gd name="connsiteX16" fmla="*/ 14596156 w 16420418"/>
              <a:gd name="connsiteY16" fmla="*/ 132120 h 2312208"/>
              <a:gd name="connsiteX17" fmla="*/ 15662515 w 16420418"/>
              <a:gd name="connsiteY17" fmla="*/ 2293404 h 2312208"/>
              <a:gd name="connsiteX18" fmla="*/ 16420418 w 16420418"/>
              <a:gd name="connsiteY18" fmla="*/ 1988935 h 2312208"/>
              <a:gd name="connsiteX0" fmla="*/ 0 w 16420418"/>
              <a:gd name="connsiteY0" fmla="*/ 2023963 h 2312352"/>
              <a:gd name="connsiteX1" fmla="*/ 952292 w 16420418"/>
              <a:gd name="connsiteY1" fmla="*/ 1754242 h 2312352"/>
              <a:gd name="connsiteX2" fmla="*/ 1800704 w 16420418"/>
              <a:gd name="connsiteY2" fmla="*/ 635525 h 2312352"/>
              <a:gd name="connsiteX3" fmla="*/ 2771018 w 16420418"/>
              <a:gd name="connsiteY3" fmla="*/ 2112735 h 2312352"/>
              <a:gd name="connsiteX4" fmla="*/ 3819193 w 16420418"/>
              <a:gd name="connsiteY4" fmla="*/ 470095 h 2312352"/>
              <a:gd name="connsiteX5" fmla="*/ 4733979 w 16420418"/>
              <a:gd name="connsiteY5" fmla="*/ 2039541 h 2312352"/>
              <a:gd name="connsiteX6" fmla="*/ 5790872 w 16420418"/>
              <a:gd name="connsiteY6" fmla="*/ 318830 h 2312352"/>
              <a:gd name="connsiteX7" fmla="*/ 6649124 w 16420418"/>
              <a:gd name="connsiteY7" fmla="*/ 1922430 h 2312352"/>
              <a:gd name="connsiteX8" fmla="*/ 7677056 w 16420418"/>
              <a:gd name="connsiteY8" fmla="*/ 309824 h 2312352"/>
              <a:gd name="connsiteX9" fmla="*/ 8479260 w 16420418"/>
              <a:gd name="connsiteY9" fmla="*/ 2185195 h 2312352"/>
              <a:gd name="connsiteX10" fmla="*/ 9411938 w 16420418"/>
              <a:gd name="connsiteY10" fmla="*/ 106452 h 2312352"/>
              <a:gd name="connsiteX11" fmla="*/ 10395295 w 16420418"/>
              <a:gd name="connsiteY11" fmla="*/ 2181942 h 2312352"/>
              <a:gd name="connsiteX12" fmla="*/ 11568614 w 16420418"/>
              <a:gd name="connsiteY12" fmla="*/ 200 h 2312352"/>
              <a:gd name="connsiteX13" fmla="*/ 12508336 w 16420418"/>
              <a:gd name="connsiteY13" fmla="*/ 2040560 h 2312352"/>
              <a:gd name="connsiteX14" fmla="*/ 13301613 w 16420418"/>
              <a:gd name="connsiteY14" fmla="*/ 96887 h 2312352"/>
              <a:gd name="connsiteX15" fmla="*/ 14285370 w 16420418"/>
              <a:gd name="connsiteY15" fmla="*/ 2224023 h 2312352"/>
              <a:gd name="connsiteX16" fmla="*/ 14596156 w 16420418"/>
              <a:gd name="connsiteY16" fmla="*/ 132264 h 2312352"/>
              <a:gd name="connsiteX17" fmla="*/ 15662515 w 16420418"/>
              <a:gd name="connsiteY17" fmla="*/ 2293548 h 2312352"/>
              <a:gd name="connsiteX18" fmla="*/ 16420418 w 16420418"/>
              <a:gd name="connsiteY18" fmla="*/ 1989079 h 2312352"/>
              <a:gd name="connsiteX0" fmla="*/ 0 w 16420418"/>
              <a:gd name="connsiteY0" fmla="*/ 2046011 h 2334400"/>
              <a:gd name="connsiteX1" fmla="*/ 952292 w 16420418"/>
              <a:gd name="connsiteY1" fmla="*/ 1776290 h 2334400"/>
              <a:gd name="connsiteX2" fmla="*/ 1800704 w 16420418"/>
              <a:gd name="connsiteY2" fmla="*/ 657573 h 2334400"/>
              <a:gd name="connsiteX3" fmla="*/ 2771018 w 16420418"/>
              <a:gd name="connsiteY3" fmla="*/ 2134783 h 2334400"/>
              <a:gd name="connsiteX4" fmla="*/ 3819193 w 16420418"/>
              <a:gd name="connsiteY4" fmla="*/ 492143 h 2334400"/>
              <a:gd name="connsiteX5" fmla="*/ 4733979 w 16420418"/>
              <a:gd name="connsiteY5" fmla="*/ 2061589 h 2334400"/>
              <a:gd name="connsiteX6" fmla="*/ 5790872 w 16420418"/>
              <a:gd name="connsiteY6" fmla="*/ 340878 h 2334400"/>
              <a:gd name="connsiteX7" fmla="*/ 6649124 w 16420418"/>
              <a:gd name="connsiteY7" fmla="*/ 1944478 h 2334400"/>
              <a:gd name="connsiteX8" fmla="*/ 7677056 w 16420418"/>
              <a:gd name="connsiteY8" fmla="*/ 331872 h 2334400"/>
              <a:gd name="connsiteX9" fmla="*/ 8479260 w 16420418"/>
              <a:gd name="connsiteY9" fmla="*/ 2207243 h 2334400"/>
              <a:gd name="connsiteX10" fmla="*/ 9411938 w 16420418"/>
              <a:gd name="connsiteY10" fmla="*/ 128500 h 2334400"/>
              <a:gd name="connsiteX11" fmla="*/ 10395295 w 16420418"/>
              <a:gd name="connsiteY11" fmla="*/ 2203990 h 2334400"/>
              <a:gd name="connsiteX12" fmla="*/ 11568614 w 16420418"/>
              <a:gd name="connsiteY12" fmla="*/ 22248 h 2334400"/>
              <a:gd name="connsiteX13" fmla="*/ 12508336 w 16420418"/>
              <a:gd name="connsiteY13" fmla="*/ 2062608 h 2334400"/>
              <a:gd name="connsiteX14" fmla="*/ 13301613 w 16420418"/>
              <a:gd name="connsiteY14" fmla="*/ 118935 h 2334400"/>
              <a:gd name="connsiteX15" fmla="*/ 14285370 w 16420418"/>
              <a:gd name="connsiteY15" fmla="*/ 2246071 h 2334400"/>
              <a:gd name="connsiteX16" fmla="*/ 15157065 w 16420418"/>
              <a:gd name="connsiteY16" fmla="*/ 9437 h 2334400"/>
              <a:gd name="connsiteX17" fmla="*/ 15662515 w 16420418"/>
              <a:gd name="connsiteY17" fmla="*/ 2315596 h 2334400"/>
              <a:gd name="connsiteX18" fmla="*/ 16420418 w 16420418"/>
              <a:gd name="connsiteY18" fmla="*/ 2011127 h 2334400"/>
              <a:gd name="connsiteX0" fmla="*/ 0 w 16420418"/>
              <a:gd name="connsiteY0" fmla="*/ 2046823 h 2247249"/>
              <a:gd name="connsiteX1" fmla="*/ 952292 w 16420418"/>
              <a:gd name="connsiteY1" fmla="*/ 1777102 h 2247249"/>
              <a:gd name="connsiteX2" fmla="*/ 1800704 w 16420418"/>
              <a:gd name="connsiteY2" fmla="*/ 658385 h 2247249"/>
              <a:gd name="connsiteX3" fmla="*/ 2771018 w 16420418"/>
              <a:gd name="connsiteY3" fmla="*/ 2135595 h 2247249"/>
              <a:gd name="connsiteX4" fmla="*/ 3819193 w 16420418"/>
              <a:gd name="connsiteY4" fmla="*/ 492955 h 2247249"/>
              <a:gd name="connsiteX5" fmla="*/ 4733979 w 16420418"/>
              <a:gd name="connsiteY5" fmla="*/ 2062401 h 2247249"/>
              <a:gd name="connsiteX6" fmla="*/ 5790872 w 16420418"/>
              <a:gd name="connsiteY6" fmla="*/ 341690 h 2247249"/>
              <a:gd name="connsiteX7" fmla="*/ 6649124 w 16420418"/>
              <a:gd name="connsiteY7" fmla="*/ 1945290 h 2247249"/>
              <a:gd name="connsiteX8" fmla="*/ 7677056 w 16420418"/>
              <a:gd name="connsiteY8" fmla="*/ 332684 h 2247249"/>
              <a:gd name="connsiteX9" fmla="*/ 8479260 w 16420418"/>
              <a:gd name="connsiteY9" fmla="*/ 2208055 h 2247249"/>
              <a:gd name="connsiteX10" fmla="*/ 9411938 w 16420418"/>
              <a:gd name="connsiteY10" fmla="*/ 129312 h 2247249"/>
              <a:gd name="connsiteX11" fmla="*/ 10395295 w 16420418"/>
              <a:gd name="connsiteY11" fmla="*/ 2204802 h 2247249"/>
              <a:gd name="connsiteX12" fmla="*/ 11568614 w 16420418"/>
              <a:gd name="connsiteY12" fmla="*/ 23060 h 2247249"/>
              <a:gd name="connsiteX13" fmla="*/ 12508336 w 16420418"/>
              <a:gd name="connsiteY13" fmla="*/ 2063420 h 2247249"/>
              <a:gd name="connsiteX14" fmla="*/ 13301613 w 16420418"/>
              <a:gd name="connsiteY14" fmla="*/ 119747 h 2247249"/>
              <a:gd name="connsiteX15" fmla="*/ 14285370 w 16420418"/>
              <a:gd name="connsiteY15" fmla="*/ 2246883 h 2247249"/>
              <a:gd name="connsiteX16" fmla="*/ 15157065 w 16420418"/>
              <a:gd name="connsiteY16" fmla="*/ 10249 h 2247249"/>
              <a:gd name="connsiteX17" fmla="*/ 15830788 w 16420418"/>
              <a:gd name="connsiteY17" fmla="*/ 2135312 h 2247249"/>
              <a:gd name="connsiteX18" fmla="*/ 16420418 w 16420418"/>
              <a:gd name="connsiteY18" fmla="*/ 2011939 h 2247249"/>
              <a:gd name="connsiteX0" fmla="*/ 0 w 16532599"/>
              <a:gd name="connsiteY0" fmla="*/ 2046823 h 2247249"/>
              <a:gd name="connsiteX1" fmla="*/ 952292 w 16532599"/>
              <a:gd name="connsiteY1" fmla="*/ 1777102 h 2247249"/>
              <a:gd name="connsiteX2" fmla="*/ 1800704 w 16532599"/>
              <a:gd name="connsiteY2" fmla="*/ 658385 h 2247249"/>
              <a:gd name="connsiteX3" fmla="*/ 2771018 w 16532599"/>
              <a:gd name="connsiteY3" fmla="*/ 2135595 h 2247249"/>
              <a:gd name="connsiteX4" fmla="*/ 3819193 w 16532599"/>
              <a:gd name="connsiteY4" fmla="*/ 492955 h 2247249"/>
              <a:gd name="connsiteX5" fmla="*/ 4733979 w 16532599"/>
              <a:gd name="connsiteY5" fmla="*/ 2062401 h 2247249"/>
              <a:gd name="connsiteX6" fmla="*/ 5790872 w 16532599"/>
              <a:gd name="connsiteY6" fmla="*/ 341690 h 2247249"/>
              <a:gd name="connsiteX7" fmla="*/ 6649124 w 16532599"/>
              <a:gd name="connsiteY7" fmla="*/ 1945290 h 2247249"/>
              <a:gd name="connsiteX8" fmla="*/ 7677056 w 16532599"/>
              <a:gd name="connsiteY8" fmla="*/ 332684 h 2247249"/>
              <a:gd name="connsiteX9" fmla="*/ 8479260 w 16532599"/>
              <a:gd name="connsiteY9" fmla="*/ 2208055 h 2247249"/>
              <a:gd name="connsiteX10" fmla="*/ 9411938 w 16532599"/>
              <a:gd name="connsiteY10" fmla="*/ 129312 h 2247249"/>
              <a:gd name="connsiteX11" fmla="*/ 10395295 w 16532599"/>
              <a:gd name="connsiteY11" fmla="*/ 2204802 h 2247249"/>
              <a:gd name="connsiteX12" fmla="*/ 11568614 w 16532599"/>
              <a:gd name="connsiteY12" fmla="*/ 23060 h 2247249"/>
              <a:gd name="connsiteX13" fmla="*/ 12508336 w 16532599"/>
              <a:gd name="connsiteY13" fmla="*/ 2063420 h 2247249"/>
              <a:gd name="connsiteX14" fmla="*/ 13301613 w 16532599"/>
              <a:gd name="connsiteY14" fmla="*/ 119747 h 2247249"/>
              <a:gd name="connsiteX15" fmla="*/ 14285370 w 16532599"/>
              <a:gd name="connsiteY15" fmla="*/ 2246883 h 2247249"/>
              <a:gd name="connsiteX16" fmla="*/ 15157065 w 16532599"/>
              <a:gd name="connsiteY16" fmla="*/ 10249 h 2247249"/>
              <a:gd name="connsiteX17" fmla="*/ 15830788 w 16532599"/>
              <a:gd name="connsiteY17" fmla="*/ 2135312 h 2247249"/>
              <a:gd name="connsiteX18" fmla="*/ 16532599 w 16532599"/>
              <a:gd name="connsiteY18" fmla="*/ 1975714 h 2247249"/>
              <a:gd name="connsiteX0" fmla="*/ 0 w 16532599"/>
              <a:gd name="connsiteY0" fmla="*/ 2048452 h 2248878"/>
              <a:gd name="connsiteX1" fmla="*/ 952292 w 16532599"/>
              <a:gd name="connsiteY1" fmla="*/ 1778731 h 2248878"/>
              <a:gd name="connsiteX2" fmla="*/ 1800704 w 16532599"/>
              <a:gd name="connsiteY2" fmla="*/ 660014 h 2248878"/>
              <a:gd name="connsiteX3" fmla="*/ 2771018 w 16532599"/>
              <a:gd name="connsiteY3" fmla="*/ 2137224 h 2248878"/>
              <a:gd name="connsiteX4" fmla="*/ 3819193 w 16532599"/>
              <a:gd name="connsiteY4" fmla="*/ 494584 h 2248878"/>
              <a:gd name="connsiteX5" fmla="*/ 4733979 w 16532599"/>
              <a:gd name="connsiteY5" fmla="*/ 2064030 h 2248878"/>
              <a:gd name="connsiteX6" fmla="*/ 5790872 w 16532599"/>
              <a:gd name="connsiteY6" fmla="*/ 343319 h 2248878"/>
              <a:gd name="connsiteX7" fmla="*/ 6649124 w 16532599"/>
              <a:gd name="connsiteY7" fmla="*/ 1946919 h 2248878"/>
              <a:gd name="connsiteX8" fmla="*/ 7677056 w 16532599"/>
              <a:gd name="connsiteY8" fmla="*/ 334313 h 2248878"/>
              <a:gd name="connsiteX9" fmla="*/ 8479260 w 16532599"/>
              <a:gd name="connsiteY9" fmla="*/ 2209684 h 2248878"/>
              <a:gd name="connsiteX10" fmla="*/ 9411938 w 16532599"/>
              <a:gd name="connsiteY10" fmla="*/ 130941 h 2248878"/>
              <a:gd name="connsiteX11" fmla="*/ 10395295 w 16532599"/>
              <a:gd name="connsiteY11" fmla="*/ 2206431 h 2248878"/>
              <a:gd name="connsiteX12" fmla="*/ 11568614 w 16532599"/>
              <a:gd name="connsiteY12" fmla="*/ 24689 h 2248878"/>
              <a:gd name="connsiteX13" fmla="*/ 12508336 w 16532599"/>
              <a:gd name="connsiteY13" fmla="*/ 2065049 h 2248878"/>
              <a:gd name="connsiteX14" fmla="*/ 13301613 w 16532599"/>
              <a:gd name="connsiteY14" fmla="*/ 121376 h 2248878"/>
              <a:gd name="connsiteX15" fmla="*/ 14285370 w 16532599"/>
              <a:gd name="connsiteY15" fmla="*/ 2248512 h 2248878"/>
              <a:gd name="connsiteX16" fmla="*/ 15157065 w 16532599"/>
              <a:gd name="connsiteY16" fmla="*/ 11878 h 2248878"/>
              <a:gd name="connsiteX17" fmla="*/ 15774696 w 16532599"/>
              <a:gd name="connsiteY17" fmla="*/ 1847186 h 2248878"/>
              <a:gd name="connsiteX18" fmla="*/ 16532599 w 16532599"/>
              <a:gd name="connsiteY18" fmla="*/ 1977343 h 2248878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649124 w 16532599"/>
              <a:gd name="connsiteY7" fmla="*/ 1946251 h 2248210"/>
              <a:gd name="connsiteX8" fmla="*/ 7677056 w 16532599"/>
              <a:gd name="connsiteY8" fmla="*/ 333645 h 2248210"/>
              <a:gd name="connsiteX9" fmla="*/ 8479260 w 16532599"/>
              <a:gd name="connsiteY9" fmla="*/ 2209016 h 2248210"/>
              <a:gd name="connsiteX10" fmla="*/ 9411938 w 16532599"/>
              <a:gd name="connsiteY10" fmla="*/ 130273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649124 w 16532599"/>
              <a:gd name="connsiteY7" fmla="*/ 1946251 h 2248210"/>
              <a:gd name="connsiteX8" fmla="*/ 7677056 w 16532599"/>
              <a:gd name="connsiteY8" fmla="*/ 333645 h 2248210"/>
              <a:gd name="connsiteX9" fmla="*/ 8479260 w 16532599"/>
              <a:gd name="connsiteY9" fmla="*/ 2209016 h 2248210"/>
              <a:gd name="connsiteX10" fmla="*/ 9411938 w 16532599"/>
              <a:gd name="connsiteY10" fmla="*/ 130273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649124 w 16532599"/>
              <a:gd name="connsiteY7" fmla="*/ 1946251 h 2248210"/>
              <a:gd name="connsiteX8" fmla="*/ 7677056 w 16532599"/>
              <a:gd name="connsiteY8" fmla="*/ 333645 h 2248210"/>
              <a:gd name="connsiteX9" fmla="*/ 8479260 w 16532599"/>
              <a:gd name="connsiteY9" fmla="*/ 2209016 h 2248210"/>
              <a:gd name="connsiteX10" fmla="*/ 9411938 w 16532599"/>
              <a:gd name="connsiteY10" fmla="*/ 130273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677056 w 16532599"/>
              <a:gd name="connsiteY8" fmla="*/ 333645 h 2248210"/>
              <a:gd name="connsiteX9" fmla="*/ 8479260 w 16532599"/>
              <a:gd name="connsiteY9" fmla="*/ 2209016 h 2248210"/>
              <a:gd name="connsiteX10" fmla="*/ 9411938 w 16532599"/>
              <a:gd name="connsiteY10" fmla="*/ 130273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479260 w 16532599"/>
              <a:gd name="connsiteY9" fmla="*/ 2209016 h 2248210"/>
              <a:gd name="connsiteX10" fmla="*/ 9411938 w 16532599"/>
              <a:gd name="connsiteY10" fmla="*/ 130273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411938 w 16532599"/>
              <a:gd name="connsiteY10" fmla="*/ 130273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411938 w 16532599"/>
              <a:gd name="connsiteY10" fmla="*/ 130273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411938 w 16532599"/>
              <a:gd name="connsiteY10" fmla="*/ 130273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561512 w 16532599"/>
              <a:gd name="connsiteY10" fmla="*/ 130272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561512 w 16532599"/>
              <a:gd name="connsiteY10" fmla="*/ 130272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561512 w 16532599"/>
              <a:gd name="connsiteY10" fmla="*/ 130272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561512 w 16532599"/>
              <a:gd name="connsiteY10" fmla="*/ 130272 h 2248210"/>
              <a:gd name="connsiteX11" fmla="*/ 10395295 w 16532599"/>
              <a:gd name="connsiteY11" fmla="*/ 2205763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561512 w 16532599"/>
              <a:gd name="connsiteY10" fmla="*/ 130272 h 2248210"/>
              <a:gd name="connsiteX11" fmla="*/ 10638356 w 16532599"/>
              <a:gd name="connsiteY11" fmla="*/ 2133322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047784 h 2248210"/>
              <a:gd name="connsiteX1" fmla="*/ 952292 w 16532599"/>
              <a:gd name="connsiteY1" fmla="*/ 1778063 h 2248210"/>
              <a:gd name="connsiteX2" fmla="*/ 1800704 w 16532599"/>
              <a:gd name="connsiteY2" fmla="*/ 659346 h 2248210"/>
              <a:gd name="connsiteX3" fmla="*/ 2771018 w 16532599"/>
              <a:gd name="connsiteY3" fmla="*/ 2136556 h 2248210"/>
              <a:gd name="connsiteX4" fmla="*/ 3819193 w 16532599"/>
              <a:gd name="connsiteY4" fmla="*/ 493916 h 2248210"/>
              <a:gd name="connsiteX5" fmla="*/ 4733979 w 16532599"/>
              <a:gd name="connsiteY5" fmla="*/ 2063362 h 2248210"/>
              <a:gd name="connsiteX6" fmla="*/ 5790872 w 16532599"/>
              <a:gd name="connsiteY6" fmla="*/ 342651 h 2248210"/>
              <a:gd name="connsiteX7" fmla="*/ 6723913 w 16532599"/>
              <a:gd name="connsiteY7" fmla="*/ 1982468 h 2248210"/>
              <a:gd name="connsiteX8" fmla="*/ 7770541 w 16532599"/>
              <a:gd name="connsiteY8" fmla="*/ 297425 h 2248210"/>
              <a:gd name="connsiteX9" fmla="*/ 8666230 w 16532599"/>
              <a:gd name="connsiteY9" fmla="*/ 2172798 h 2248210"/>
              <a:gd name="connsiteX10" fmla="*/ 9561512 w 16532599"/>
              <a:gd name="connsiteY10" fmla="*/ 130272 h 2248210"/>
              <a:gd name="connsiteX11" fmla="*/ 10638356 w 16532599"/>
              <a:gd name="connsiteY11" fmla="*/ 2133322 h 2248210"/>
              <a:gd name="connsiteX12" fmla="*/ 11568614 w 16532599"/>
              <a:gd name="connsiteY12" fmla="*/ 24021 h 2248210"/>
              <a:gd name="connsiteX13" fmla="*/ 12508336 w 16532599"/>
              <a:gd name="connsiteY13" fmla="*/ 2064381 h 2248210"/>
              <a:gd name="connsiteX14" fmla="*/ 13301613 w 16532599"/>
              <a:gd name="connsiteY14" fmla="*/ 120708 h 2248210"/>
              <a:gd name="connsiteX15" fmla="*/ 14285370 w 16532599"/>
              <a:gd name="connsiteY15" fmla="*/ 2247844 h 2248210"/>
              <a:gd name="connsiteX16" fmla="*/ 15157065 w 16532599"/>
              <a:gd name="connsiteY16" fmla="*/ 11210 h 2248210"/>
              <a:gd name="connsiteX17" fmla="*/ 15774696 w 16532599"/>
              <a:gd name="connsiteY17" fmla="*/ 1955172 h 2248210"/>
              <a:gd name="connsiteX18" fmla="*/ 16532599 w 16532599"/>
              <a:gd name="connsiteY18" fmla="*/ 1976675 h 2248210"/>
              <a:gd name="connsiteX0" fmla="*/ 0 w 16532599"/>
              <a:gd name="connsiteY0" fmla="*/ 2108174 h 2308570"/>
              <a:gd name="connsiteX1" fmla="*/ 952292 w 16532599"/>
              <a:gd name="connsiteY1" fmla="*/ 1838453 h 2308570"/>
              <a:gd name="connsiteX2" fmla="*/ 1800704 w 16532599"/>
              <a:gd name="connsiteY2" fmla="*/ 719736 h 2308570"/>
              <a:gd name="connsiteX3" fmla="*/ 2771018 w 16532599"/>
              <a:gd name="connsiteY3" fmla="*/ 2196946 h 2308570"/>
              <a:gd name="connsiteX4" fmla="*/ 3819193 w 16532599"/>
              <a:gd name="connsiteY4" fmla="*/ 554306 h 2308570"/>
              <a:gd name="connsiteX5" fmla="*/ 4733979 w 16532599"/>
              <a:gd name="connsiteY5" fmla="*/ 2123752 h 2308570"/>
              <a:gd name="connsiteX6" fmla="*/ 5790872 w 16532599"/>
              <a:gd name="connsiteY6" fmla="*/ 403041 h 2308570"/>
              <a:gd name="connsiteX7" fmla="*/ 6723913 w 16532599"/>
              <a:gd name="connsiteY7" fmla="*/ 2042858 h 2308570"/>
              <a:gd name="connsiteX8" fmla="*/ 7770541 w 16532599"/>
              <a:gd name="connsiteY8" fmla="*/ 357815 h 2308570"/>
              <a:gd name="connsiteX9" fmla="*/ 8666230 w 16532599"/>
              <a:gd name="connsiteY9" fmla="*/ 2233188 h 2308570"/>
              <a:gd name="connsiteX10" fmla="*/ 9561512 w 16532599"/>
              <a:gd name="connsiteY10" fmla="*/ 190662 h 2308570"/>
              <a:gd name="connsiteX11" fmla="*/ 10638356 w 16532599"/>
              <a:gd name="connsiteY11" fmla="*/ 2193712 h 2308570"/>
              <a:gd name="connsiteX12" fmla="*/ 11568614 w 16532599"/>
              <a:gd name="connsiteY12" fmla="*/ 84411 h 2308570"/>
              <a:gd name="connsiteX13" fmla="*/ 12508336 w 16532599"/>
              <a:gd name="connsiteY13" fmla="*/ 2124771 h 2308570"/>
              <a:gd name="connsiteX14" fmla="*/ 13432493 w 16532599"/>
              <a:gd name="connsiteY14" fmla="*/ 0 h 2308570"/>
              <a:gd name="connsiteX15" fmla="*/ 14285370 w 16532599"/>
              <a:gd name="connsiteY15" fmla="*/ 2308234 h 2308570"/>
              <a:gd name="connsiteX16" fmla="*/ 15157065 w 16532599"/>
              <a:gd name="connsiteY16" fmla="*/ 71600 h 2308570"/>
              <a:gd name="connsiteX17" fmla="*/ 15774696 w 16532599"/>
              <a:gd name="connsiteY17" fmla="*/ 2015562 h 2308570"/>
              <a:gd name="connsiteX18" fmla="*/ 16532599 w 16532599"/>
              <a:gd name="connsiteY18" fmla="*/ 2037065 h 2308570"/>
              <a:gd name="connsiteX0" fmla="*/ 0 w 16532599"/>
              <a:gd name="connsiteY0" fmla="*/ 2108174 h 2308570"/>
              <a:gd name="connsiteX1" fmla="*/ 952292 w 16532599"/>
              <a:gd name="connsiteY1" fmla="*/ 1838453 h 2308570"/>
              <a:gd name="connsiteX2" fmla="*/ 1800704 w 16532599"/>
              <a:gd name="connsiteY2" fmla="*/ 719736 h 2308570"/>
              <a:gd name="connsiteX3" fmla="*/ 2771018 w 16532599"/>
              <a:gd name="connsiteY3" fmla="*/ 2196946 h 2308570"/>
              <a:gd name="connsiteX4" fmla="*/ 3819193 w 16532599"/>
              <a:gd name="connsiteY4" fmla="*/ 554306 h 2308570"/>
              <a:gd name="connsiteX5" fmla="*/ 4733979 w 16532599"/>
              <a:gd name="connsiteY5" fmla="*/ 2123752 h 2308570"/>
              <a:gd name="connsiteX6" fmla="*/ 5790872 w 16532599"/>
              <a:gd name="connsiteY6" fmla="*/ 403041 h 2308570"/>
              <a:gd name="connsiteX7" fmla="*/ 6723913 w 16532599"/>
              <a:gd name="connsiteY7" fmla="*/ 2042858 h 2308570"/>
              <a:gd name="connsiteX8" fmla="*/ 7770541 w 16532599"/>
              <a:gd name="connsiteY8" fmla="*/ 357815 h 2308570"/>
              <a:gd name="connsiteX9" fmla="*/ 8666230 w 16532599"/>
              <a:gd name="connsiteY9" fmla="*/ 2233188 h 2308570"/>
              <a:gd name="connsiteX10" fmla="*/ 9561512 w 16532599"/>
              <a:gd name="connsiteY10" fmla="*/ 190662 h 2308570"/>
              <a:gd name="connsiteX11" fmla="*/ 10638356 w 16532599"/>
              <a:gd name="connsiteY11" fmla="*/ 2193712 h 2308570"/>
              <a:gd name="connsiteX12" fmla="*/ 11568614 w 16532599"/>
              <a:gd name="connsiteY12" fmla="*/ 84411 h 2308570"/>
              <a:gd name="connsiteX13" fmla="*/ 12508336 w 16532599"/>
              <a:gd name="connsiteY13" fmla="*/ 2124771 h 2308570"/>
              <a:gd name="connsiteX14" fmla="*/ 13432493 w 16532599"/>
              <a:gd name="connsiteY14" fmla="*/ 0 h 2308570"/>
              <a:gd name="connsiteX15" fmla="*/ 14285370 w 16532599"/>
              <a:gd name="connsiteY15" fmla="*/ 2308234 h 2308570"/>
              <a:gd name="connsiteX16" fmla="*/ 15157065 w 16532599"/>
              <a:gd name="connsiteY16" fmla="*/ 71600 h 2308570"/>
              <a:gd name="connsiteX17" fmla="*/ 15774696 w 16532599"/>
              <a:gd name="connsiteY17" fmla="*/ 2015562 h 2308570"/>
              <a:gd name="connsiteX18" fmla="*/ 16532599 w 16532599"/>
              <a:gd name="connsiteY18" fmla="*/ 2037065 h 2308570"/>
              <a:gd name="connsiteX0" fmla="*/ 0 w 16532599"/>
              <a:gd name="connsiteY0" fmla="*/ 2108174 h 2308570"/>
              <a:gd name="connsiteX1" fmla="*/ 952292 w 16532599"/>
              <a:gd name="connsiteY1" fmla="*/ 1838453 h 2308570"/>
              <a:gd name="connsiteX2" fmla="*/ 1800704 w 16532599"/>
              <a:gd name="connsiteY2" fmla="*/ 719736 h 2308570"/>
              <a:gd name="connsiteX3" fmla="*/ 2771018 w 16532599"/>
              <a:gd name="connsiteY3" fmla="*/ 2196946 h 2308570"/>
              <a:gd name="connsiteX4" fmla="*/ 3819193 w 16532599"/>
              <a:gd name="connsiteY4" fmla="*/ 554306 h 2308570"/>
              <a:gd name="connsiteX5" fmla="*/ 4733979 w 16532599"/>
              <a:gd name="connsiteY5" fmla="*/ 2123752 h 2308570"/>
              <a:gd name="connsiteX6" fmla="*/ 5790872 w 16532599"/>
              <a:gd name="connsiteY6" fmla="*/ 403041 h 2308570"/>
              <a:gd name="connsiteX7" fmla="*/ 6723913 w 16532599"/>
              <a:gd name="connsiteY7" fmla="*/ 2042858 h 2308570"/>
              <a:gd name="connsiteX8" fmla="*/ 7770541 w 16532599"/>
              <a:gd name="connsiteY8" fmla="*/ 357815 h 2308570"/>
              <a:gd name="connsiteX9" fmla="*/ 8666230 w 16532599"/>
              <a:gd name="connsiteY9" fmla="*/ 2233188 h 2308570"/>
              <a:gd name="connsiteX10" fmla="*/ 9561512 w 16532599"/>
              <a:gd name="connsiteY10" fmla="*/ 190662 h 2308570"/>
              <a:gd name="connsiteX11" fmla="*/ 10638356 w 16532599"/>
              <a:gd name="connsiteY11" fmla="*/ 2193712 h 2308570"/>
              <a:gd name="connsiteX12" fmla="*/ 11568614 w 16532599"/>
              <a:gd name="connsiteY12" fmla="*/ 84411 h 2308570"/>
              <a:gd name="connsiteX13" fmla="*/ 12508336 w 16532599"/>
              <a:gd name="connsiteY13" fmla="*/ 2124771 h 2308570"/>
              <a:gd name="connsiteX14" fmla="*/ 13432493 w 16532599"/>
              <a:gd name="connsiteY14" fmla="*/ 0 h 2308570"/>
              <a:gd name="connsiteX15" fmla="*/ 14285370 w 16532599"/>
              <a:gd name="connsiteY15" fmla="*/ 2308234 h 2308570"/>
              <a:gd name="connsiteX16" fmla="*/ 15157065 w 16532599"/>
              <a:gd name="connsiteY16" fmla="*/ 71600 h 2308570"/>
              <a:gd name="connsiteX17" fmla="*/ 15774696 w 16532599"/>
              <a:gd name="connsiteY17" fmla="*/ 2015562 h 2308570"/>
              <a:gd name="connsiteX18" fmla="*/ 16532599 w 16532599"/>
              <a:gd name="connsiteY18" fmla="*/ 2037065 h 2308570"/>
              <a:gd name="connsiteX0" fmla="*/ 0 w 16532599"/>
              <a:gd name="connsiteY0" fmla="*/ 2108174 h 2233495"/>
              <a:gd name="connsiteX1" fmla="*/ 952292 w 16532599"/>
              <a:gd name="connsiteY1" fmla="*/ 1838453 h 2233495"/>
              <a:gd name="connsiteX2" fmla="*/ 1800704 w 16532599"/>
              <a:gd name="connsiteY2" fmla="*/ 719736 h 2233495"/>
              <a:gd name="connsiteX3" fmla="*/ 2771018 w 16532599"/>
              <a:gd name="connsiteY3" fmla="*/ 2196946 h 2233495"/>
              <a:gd name="connsiteX4" fmla="*/ 3819193 w 16532599"/>
              <a:gd name="connsiteY4" fmla="*/ 554306 h 2233495"/>
              <a:gd name="connsiteX5" fmla="*/ 4733979 w 16532599"/>
              <a:gd name="connsiteY5" fmla="*/ 2123752 h 2233495"/>
              <a:gd name="connsiteX6" fmla="*/ 5790872 w 16532599"/>
              <a:gd name="connsiteY6" fmla="*/ 403041 h 2233495"/>
              <a:gd name="connsiteX7" fmla="*/ 6723913 w 16532599"/>
              <a:gd name="connsiteY7" fmla="*/ 2042858 h 2233495"/>
              <a:gd name="connsiteX8" fmla="*/ 7770541 w 16532599"/>
              <a:gd name="connsiteY8" fmla="*/ 357815 h 2233495"/>
              <a:gd name="connsiteX9" fmla="*/ 8666230 w 16532599"/>
              <a:gd name="connsiteY9" fmla="*/ 2233188 h 2233495"/>
              <a:gd name="connsiteX10" fmla="*/ 9561512 w 16532599"/>
              <a:gd name="connsiteY10" fmla="*/ 190662 h 2233495"/>
              <a:gd name="connsiteX11" fmla="*/ 10638356 w 16532599"/>
              <a:gd name="connsiteY11" fmla="*/ 2193712 h 2233495"/>
              <a:gd name="connsiteX12" fmla="*/ 11568614 w 16532599"/>
              <a:gd name="connsiteY12" fmla="*/ 84411 h 2233495"/>
              <a:gd name="connsiteX13" fmla="*/ 12508336 w 16532599"/>
              <a:gd name="connsiteY13" fmla="*/ 2124771 h 2233495"/>
              <a:gd name="connsiteX14" fmla="*/ 13432493 w 16532599"/>
              <a:gd name="connsiteY14" fmla="*/ 0 h 2233495"/>
              <a:gd name="connsiteX15" fmla="*/ 14285370 w 16532599"/>
              <a:gd name="connsiteY15" fmla="*/ 2127138 h 2233495"/>
              <a:gd name="connsiteX16" fmla="*/ 15157065 w 16532599"/>
              <a:gd name="connsiteY16" fmla="*/ 71600 h 2233495"/>
              <a:gd name="connsiteX17" fmla="*/ 15774696 w 16532599"/>
              <a:gd name="connsiteY17" fmla="*/ 2015562 h 2233495"/>
              <a:gd name="connsiteX18" fmla="*/ 16532599 w 16532599"/>
              <a:gd name="connsiteY18" fmla="*/ 2037065 h 2233495"/>
              <a:gd name="connsiteX0" fmla="*/ 0 w 16532599"/>
              <a:gd name="connsiteY0" fmla="*/ 2108174 h 2233495"/>
              <a:gd name="connsiteX1" fmla="*/ 952292 w 16532599"/>
              <a:gd name="connsiteY1" fmla="*/ 1838453 h 2233495"/>
              <a:gd name="connsiteX2" fmla="*/ 1800704 w 16532599"/>
              <a:gd name="connsiteY2" fmla="*/ 719736 h 2233495"/>
              <a:gd name="connsiteX3" fmla="*/ 2771018 w 16532599"/>
              <a:gd name="connsiteY3" fmla="*/ 2196946 h 2233495"/>
              <a:gd name="connsiteX4" fmla="*/ 3819193 w 16532599"/>
              <a:gd name="connsiteY4" fmla="*/ 554306 h 2233495"/>
              <a:gd name="connsiteX5" fmla="*/ 4733979 w 16532599"/>
              <a:gd name="connsiteY5" fmla="*/ 2123752 h 2233495"/>
              <a:gd name="connsiteX6" fmla="*/ 5790872 w 16532599"/>
              <a:gd name="connsiteY6" fmla="*/ 403041 h 2233495"/>
              <a:gd name="connsiteX7" fmla="*/ 6723913 w 16532599"/>
              <a:gd name="connsiteY7" fmla="*/ 2042858 h 2233495"/>
              <a:gd name="connsiteX8" fmla="*/ 7770541 w 16532599"/>
              <a:gd name="connsiteY8" fmla="*/ 357815 h 2233495"/>
              <a:gd name="connsiteX9" fmla="*/ 8666230 w 16532599"/>
              <a:gd name="connsiteY9" fmla="*/ 2233188 h 2233495"/>
              <a:gd name="connsiteX10" fmla="*/ 9561512 w 16532599"/>
              <a:gd name="connsiteY10" fmla="*/ 190662 h 2233495"/>
              <a:gd name="connsiteX11" fmla="*/ 10638356 w 16532599"/>
              <a:gd name="connsiteY11" fmla="*/ 2193712 h 2233495"/>
              <a:gd name="connsiteX12" fmla="*/ 11644130 w 16532599"/>
              <a:gd name="connsiteY12" fmla="*/ 305566 h 2233495"/>
              <a:gd name="connsiteX13" fmla="*/ 12508336 w 16532599"/>
              <a:gd name="connsiteY13" fmla="*/ 2124771 h 2233495"/>
              <a:gd name="connsiteX14" fmla="*/ 13432493 w 16532599"/>
              <a:gd name="connsiteY14" fmla="*/ 0 h 2233495"/>
              <a:gd name="connsiteX15" fmla="*/ 14285370 w 16532599"/>
              <a:gd name="connsiteY15" fmla="*/ 2127138 h 2233495"/>
              <a:gd name="connsiteX16" fmla="*/ 15157065 w 16532599"/>
              <a:gd name="connsiteY16" fmla="*/ 71600 h 2233495"/>
              <a:gd name="connsiteX17" fmla="*/ 15774696 w 16532599"/>
              <a:gd name="connsiteY17" fmla="*/ 2015562 h 2233495"/>
              <a:gd name="connsiteX18" fmla="*/ 16532599 w 16532599"/>
              <a:gd name="connsiteY18" fmla="*/ 2037065 h 2233495"/>
              <a:gd name="connsiteX0" fmla="*/ 0 w 16532599"/>
              <a:gd name="connsiteY0" fmla="*/ 2047785 h 2173106"/>
              <a:gd name="connsiteX1" fmla="*/ 952292 w 16532599"/>
              <a:gd name="connsiteY1" fmla="*/ 1778064 h 2173106"/>
              <a:gd name="connsiteX2" fmla="*/ 1800704 w 16532599"/>
              <a:gd name="connsiteY2" fmla="*/ 659347 h 2173106"/>
              <a:gd name="connsiteX3" fmla="*/ 2771018 w 16532599"/>
              <a:gd name="connsiteY3" fmla="*/ 2136557 h 2173106"/>
              <a:gd name="connsiteX4" fmla="*/ 3819193 w 16532599"/>
              <a:gd name="connsiteY4" fmla="*/ 493917 h 2173106"/>
              <a:gd name="connsiteX5" fmla="*/ 4733979 w 16532599"/>
              <a:gd name="connsiteY5" fmla="*/ 2063363 h 2173106"/>
              <a:gd name="connsiteX6" fmla="*/ 5790872 w 16532599"/>
              <a:gd name="connsiteY6" fmla="*/ 342652 h 2173106"/>
              <a:gd name="connsiteX7" fmla="*/ 6723913 w 16532599"/>
              <a:gd name="connsiteY7" fmla="*/ 1982469 h 2173106"/>
              <a:gd name="connsiteX8" fmla="*/ 7770541 w 16532599"/>
              <a:gd name="connsiteY8" fmla="*/ 297426 h 2173106"/>
              <a:gd name="connsiteX9" fmla="*/ 8666230 w 16532599"/>
              <a:gd name="connsiteY9" fmla="*/ 2172799 h 2173106"/>
              <a:gd name="connsiteX10" fmla="*/ 9561512 w 16532599"/>
              <a:gd name="connsiteY10" fmla="*/ 130273 h 2173106"/>
              <a:gd name="connsiteX11" fmla="*/ 10638356 w 16532599"/>
              <a:gd name="connsiteY11" fmla="*/ 2133323 h 2173106"/>
              <a:gd name="connsiteX12" fmla="*/ 11644130 w 16532599"/>
              <a:gd name="connsiteY12" fmla="*/ 245177 h 2173106"/>
              <a:gd name="connsiteX13" fmla="*/ 12508336 w 16532599"/>
              <a:gd name="connsiteY13" fmla="*/ 2064382 h 2173106"/>
              <a:gd name="connsiteX14" fmla="*/ 13432493 w 16532599"/>
              <a:gd name="connsiteY14" fmla="*/ 271350 h 2173106"/>
              <a:gd name="connsiteX15" fmla="*/ 14285370 w 16532599"/>
              <a:gd name="connsiteY15" fmla="*/ 2066749 h 2173106"/>
              <a:gd name="connsiteX16" fmla="*/ 15157065 w 16532599"/>
              <a:gd name="connsiteY16" fmla="*/ 11211 h 2173106"/>
              <a:gd name="connsiteX17" fmla="*/ 15774696 w 16532599"/>
              <a:gd name="connsiteY17" fmla="*/ 1955173 h 2173106"/>
              <a:gd name="connsiteX18" fmla="*/ 16532599 w 16532599"/>
              <a:gd name="connsiteY18" fmla="*/ 1976676 h 2173106"/>
              <a:gd name="connsiteX0" fmla="*/ 0 w 16532599"/>
              <a:gd name="connsiteY0" fmla="*/ 1917915 h 2043236"/>
              <a:gd name="connsiteX1" fmla="*/ 952292 w 16532599"/>
              <a:gd name="connsiteY1" fmla="*/ 1648194 h 2043236"/>
              <a:gd name="connsiteX2" fmla="*/ 1800704 w 16532599"/>
              <a:gd name="connsiteY2" fmla="*/ 529477 h 2043236"/>
              <a:gd name="connsiteX3" fmla="*/ 2771018 w 16532599"/>
              <a:gd name="connsiteY3" fmla="*/ 2006687 h 2043236"/>
              <a:gd name="connsiteX4" fmla="*/ 3819193 w 16532599"/>
              <a:gd name="connsiteY4" fmla="*/ 364047 h 2043236"/>
              <a:gd name="connsiteX5" fmla="*/ 4733979 w 16532599"/>
              <a:gd name="connsiteY5" fmla="*/ 1933493 h 2043236"/>
              <a:gd name="connsiteX6" fmla="*/ 5790872 w 16532599"/>
              <a:gd name="connsiteY6" fmla="*/ 212782 h 2043236"/>
              <a:gd name="connsiteX7" fmla="*/ 6723913 w 16532599"/>
              <a:gd name="connsiteY7" fmla="*/ 1852599 h 2043236"/>
              <a:gd name="connsiteX8" fmla="*/ 7770541 w 16532599"/>
              <a:gd name="connsiteY8" fmla="*/ 167556 h 2043236"/>
              <a:gd name="connsiteX9" fmla="*/ 8666230 w 16532599"/>
              <a:gd name="connsiteY9" fmla="*/ 2042929 h 2043236"/>
              <a:gd name="connsiteX10" fmla="*/ 9561512 w 16532599"/>
              <a:gd name="connsiteY10" fmla="*/ 403 h 2043236"/>
              <a:gd name="connsiteX11" fmla="*/ 10638356 w 16532599"/>
              <a:gd name="connsiteY11" fmla="*/ 2003453 h 2043236"/>
              <a:gd name="connsiteX12" fmla="*/ 11644130 w 16532599"/>
              <a:gd name="connsiteY12" fmla="*/ 115307 h 2043236"/>
              <a:gd name="connsiteX13" fmla="*/ 12508336 w 16532599"/>
              <a:gd name="connsiteY13" fmla="*/ 1934512 h 2043236"/>
              <a:gd name="connsiteX14" fmla="*/ 13432493 w 16532599"/>
              <a:gd name="connsiteY14" fmla="*/ 141480 h 2043236"/>
              <a:gd name="connsiteX15" fmla="*/ 14285370 w 16532599"/>
              <a:gd name="connsiteY15" fmla="*/ 1936879 h 2043236"/>
              <a:gd name="connsiteX16" fmla="*/ 15138187 w 16532599"/>
              <a:gd name="connsiteY16" fmla="*/ 213070 h 2043236"/>
              <a:gd name="connsiteX17" fmla="*/ 15774696 w 16532599"/>
              <a:gd name="connsiteY17" fmla="*/ 1825303 h 2043236"/>
              <a:gd name="connsiteX18" fmla="*/ 16532599 w 16532599"/>
              <a:gd name="connsiteY18" fmla="*/ 1846806 h 2043236"/>
              <a:gd name="connsiteX0" fmla="*/ 0 w 16532599"/>
              <a:gd name="connsiteY0" fmla="*/ 1917915 h 2070301"/>
              <a:gd name="connsiteX1" fmla="*/ 952292 w 16532599"/>
              <a:gd name="connsiteY1" fmla="*/ 1648194 h 2070301"/>
              <a:gd name="connsiteX2" fmla="*/ 1800704 w 16532599"/>
              <a:gd name="connsiteY2" fmla="*/ 529477 h 2070301"/>
              <a:gd name="connsiteX3" fmla="*/ 2771018 w 16532599"/>
              <a:gd name="connsiteY3" fmla="*/ 2006687 h 2070301"/>
              <a:gd name="connsiteX4" fmla="*/ 3819193 w 16532599"/>
              <a:gd name="connsiteY4" fmla="*/ 364047 h 2070301"/>
              <a:gd name="connsiteX5" fmla="*/ 4733979 w 16532599"/>
              <a:gd name="connsiteY5" fmla="*/ 1933493 h 2070301"/>
              <a:gd name="connsiteX6" fmla="*/ 5790872 w 16532599"/>
              <a:gd name="connsiteY6" fmla="*/ 212782 h 2070301"/>
              <a:gd name="connsiteX7" fmla="*/ 6723913 w 16532599"/>
              <a:gd name="connsiteY7" fmla="*/ 1852599 h 2070301"/>
              <a:gd name="connsiteX8" fmla="*/ 7770541 w 16532599"/>
              <a:gd name="connsiteY8" fmla="*/ 167556 h 2070301"/>
              <a:gd name="connsiteX9" fmla="*/ 8666230 w 16532599"/>
              <a:gd name="connsiteY9" fmla="*/ 2042929 h 2070301"/>
              <a:gd name="connsiteX10" fmla="*/ 9561512 w 16532599"/>
              <a:gd name="connsiteY10" fmla="*/ 403 h 2070301"/>
              <a:gd name="connsiteX11" fmla="*/ 10638356 w 16532599"/>
              <a:gd name="connsiteY11" fmla="*/ 2003453 h 2070301"/>
              <a:gd name="connsiteX12" fmla="*/ 11644130 w 16532599"/>
              <a:gd name="connsiteY12" fmla="*/ 115307 h 2070301"/>
              <a:gd name="connsiteX13" fmla="*/ 12508336 w 16532599"/>
              <a:gd name="connsiteY13" fmla="*/ 1934512 h 2070301"/>
              <a:gd name="connsiteX14" fmla="*/ 13432493 w 16532599"/>
              <a:gd name="connsiteY14" fmla="*/ 141480 h 2070301"/>
              <a:gd name="connsiteX15" fmla="*/ 14285370 w 16532599"/>
              <a:gd name="connsiteY15" fmla="*/ 1936879 h 2070301"/>
              <a:gd name="connsiteX16" fmla="*/ 15138187 w 16532599"/>
              <a:gd name="connsiteY16" fmla="*/ 213070 h 2070301"/>
              <a:gd name="connsiteX17" fmla="*/ 16042321 w 16532599"/>
              <a:gd name="connsiteY17" fmla="*/ 2046463 h 2070301"/>
              <a:gd name="connsiteX18" fmla="*/ 16532599 w 16532599"/>
              <a:gd name="connsiteY18" fmla="*/ 1846806 h 2070301"/>
              <a:gd name="connsiteX0" fmla="*/ 0 w 16532599"/>
              <a:gd name="connsiteY0" fmla="*/ 1917915 h 2043236"/>
              <a:gd name="connsiteX1" fmla="*/ 952292 w 16532599"/>
              <a:gd name="connsiteY1" fmla="*/ 1648194 h 2043236"/>
              <a:gd name="connsiteX2" fmla="*/ 1800704 w 16532599"/>
              <a:gd name="connsiteY2" fmla="*/ 529477 h 2043236"/>
              <a:gd name="connsiteX3" fmla="*/ 2771018 w 16532599"/>
              <a:gd name="connsiteY3" fmla="*/ 2006687 h 2043236"/>
              <a:gd name="connsiteX4" fmla="*/ 3819193 w 16532599"/>
              <a:gd name="connsiteY4" fmla="*/ 364047 h 2043236"/>
              <a:gd name="connsiteX5" fmla="*/ 4733979 w 16532599"/>
              <a:gd name="connsiteY5" fmla="*/ 1933493 h 2043236"/>
              <a:gd name="connsiteX6" fmla="*/ 5790872 w 16532599"/>
              <a:gd name="connsiteY6" fmla="*/ 212782 h 2043236"/>
              <a:gd name="connsiteX7" fmla="*/ 6723913 w 16532599"/>
              <a:gd name="connsiteY7" fmla="*/ 1852599 h 2043236"/>
              <a:gd name="connsiteX8" fmla="*/ 7770541 w 16532599"/>
              <a:gd name="connsiteY8" fmla="*/ 167556 h 2043236"/>
              <a:gd name="connsiteX9" fmla="*/ 8666230 w 16532599"/>
              <a:gd name="connsiteY9" fmla="*/ 2042929 h 2043236"/>
              <a:gd name="connsiteX10" fmla="*/ 9561512 w 16532599"/>
              <a:gd name="connsiteY10" fmla="*/ 403 h 2043236"/>
              <a:gd name="connsiteX11" fmla="*/ 10638356 w 16532599"/>
              <a:gd name="connsiteY11" fmla="*/ 2003453 h 2043236"/>
              <a:gd name="connsiteX12" fmla="*/ 11644130 w 16532599"/>
              <a:gd name="connsiteY12" fmla="*/ 115307 h 2043236"/>
              <a:gd name="connsiteX13" fmla="*/ 12508336 w 16532599"/>
              <a:gd name="connsiteY13" fmla="*/ 1934512 h 2043236"/>
              <a:gd name="connsiteX14" fmla="*/ 13432493 w 16532599"/>
              <a:gd name="connsiteY14" fmla="*/ 141480 h 2043236"/>
              <a:gd name="connsiteX15" fmla="*/ 14285370 w 16532599"/>
              <a:gd name="connsiteY15" fmla="*/ 1936879 h 2043236"/>
              <a:gd name="connsiteX16" fmla="*/ 15138187 w 16532599"/>
              <a:gd name="connsiteY16" fmla="*/ 213070 h 2043236"/>
              <a:gd name="connsiteX17" fmla="*/ 16004090 w 16532599"/>
              <a:gd name="connsiteY17" fmla="*/ 1825306 h 2043236"/>
              <a:gd name="connsiteX18" fmla="*/ 16532599 w 16532599"/>
              <a:gd name="connsiteY18" fmla="*/ 1846806 h 2043236"/>
              <a:gd name="connsiteX0" fmla="*/ 0 w 16876685"/>
              <a:gd name="connsiteY0" fmla="*/ 1917915 h 2043236"/>
              <a:gd name="connsiteX1" fmla="*/ 952292 w 16876685"/>
              <a:gd name="connsiteY1" fmla="*/ 1648194 h 2043236"/>
              <a:gd name="connsiteX2" fmla="*/ 1800704 w 16876685"/>
              <a:gd name="connsiteY2" fmla="*/ 529477 h 2043236"/>
              <a:gd name="connsiteX3" fmla="*/ 2771018 w 16876685"/>
              <a:gd name="connsiteY3" fmla="*/ 2006687 h 2043236"/>
              <a:gd name="connsiteX4" fmla="*/ 3819193 w 16876685"/>
              <a:gd name="connsiteY4" fmla="*/ 364047 h 2043236"/>
              <a:gd name="connsiteX5" fmla="*/ 4733979 w 16876685"/>
              <a:gd name="connsiteY5" fmla="*/ 1933493 h 2043236"/>
              <a:gd name="connsiteX6" fmla="*/ 5790872 w 16876685"/>
              <a:gd name="connsiteY6" fmla="*/ 212782 h 2043236"/>
              <a:gd name="connsiteX7" fmla="*/ 6723913 w 16876685"/>
              <a:gd name="connsiteY7" fmla="*/ 1852599 h 2043236"/>
              <a:gd name="connsiteX8" fmla="*/ 7770541 w 16876685"/>
              <a:gd name="connsiteY8" fmla="*/ 167556 h 2043236"/>
              <a:gd name="connsiteX9" fmla="*/ 8666230 w 16876685"/>
              <a:gd name="connsiteY9" fmla="*/ 2042929 h 2043236"/>
              <a:gd name="connsiteX10" fmla="*/ 9561512 w 16876685"/>
              <a:gd name="connsiteY10" fmla="*/ 403 h 2043236"/>
              <a:gd name="connsiteX11" fmla="*/ 10638356 w 16876685"/>
              <a:gd name="connsiteY11" fmla="*/ 2003453 h 2043236"/>
              <a:gd name="connsiteX12" fmla="*/ 11644130 w 16876685"/>
              <a:gd name="connsiteY12" fmla="*/ 115307 h 2043236"/>
              <a:gd name="connsiteX13" fmla="*/ 12508336 w 16876685"/>
              <a:gd name="connsiteY13" fmla="*/ 1934512 h 2043236"/>
              <a:gd name="connsiteX14" fmla="*/ 13432493 w 16876685"/>
              <a:gd name="connsiteY14" fmla="*/ 141480 h 2043236"/>
              <a:gd name="connsiteX15" fmla="*/ 14285370 w 16876685"/>
              <a:gd name="connsiteY15" fmla="*/ 1936879 h 2043236"/>
              <a:gd name="connsiteX16" fmla="*/ 15138187 w 16876685"/>
              <a:gd name="connsiteY16" fmla="*/ 213070 h 2043236"/>
              <a:gd name="connsiteX17" fmla="*/ 16004090 w 16876685"/>
              <a:gd name="connsiteY17" fmla="*/ 1825306 h 2043236"/>
              <a:gd name="connsiteX18" fmla="*/ 16876685 w 16876685"/>
              <a:gd name="connsiteY18" fmla="*/ 1957384 h 204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876685" h="2043236">
                <a:moveTo>
                  <a:pt x="0" y="1917915"/>
                </a:moveTo>
                <a:cubicBezTo>
                  <a:pt x="424022" y="1921247"/>
                  <a:pt x="652175" y="1879600"/>
                  <a:pt x="952292" y="1648194"/>
                </a:cubicBezTo>
                <a:cubicBezTo>
                  <a:pt x="1252409" y="1416788"/>
                  <a:pt x="1497583" y="469728"/>
                  <a:pt x="1800704" y="529477"/>
                </a:cubicBezTo>
                <a:cubicBezTo>
                  <a:pt x="2103825" y="589226"/>
                  <a:pt x="2434603" y="2034259"/>
                  <a:pt x="2771018" y="2006687"/>
                </a:cubicBezTo>
                <a:cubicBezTo>
                  <a:pt x="3107433" y="1979115"/>
                  <a:pt x="3492033" y="376246"/>
                  <a:pt x="3819193" y="364047"/>
                </a:cubicBezTo>
                <a:cubicBezTo>
                  <a:pt x="4146353" y="351848"/>
                  <a:pt x="4405366" y="1958704"/>
                  <a:pt x="4733979" y="1933493"/>
                </a:cubicBezTo>
                <a:cubicBezTo>
                  <a:pt x="5062592" y="1908282"/>
                  <a:pt x="5459216" y="226264"/>
                  <a:pt x="5790872" y="212782"/>
                </a:cubicBezTo>
                <a:cubicBezTo>
                  <a:pt x="6122528" y="199300"/>
                  <a:pt x="6487464" y="1901972"/>
                  <a:pt x="6723913" y="1852599"/>
                </a:cubicBezTo>
                <a:cubicBezTo>
                  <a:pt x="7041817" y="2149498"/>
                  <a:pt x="7446821" y="135834"/>
                  <a:pt x="7770541" y="167556"/>
                </a:cubicBezTo>
                <a:cubicBezTo>
                  <a:pt x="8094261" y="199278"/>
                  <a:pt x="8367735" y="2070788"/>
                  <a:pt x="8666230" y="2042929"/>
                </a:cubicBezTo>
                <a:cubicBezTo>
                  <a:pt x="8964725" y="2015070"/>
                  <a:pt x="9218295" y="-32909"/>
                  <a:pt x="9561512" y="403"/>
                </a:cubicBezTo>
                <a:cubicBezTo>
                  <a:pt x="9967753" y="11612"/>
                  <a:pt x="10291253" y="1984302"/>
                  <a:pt x="10638356" y="2003453"/>
                </a:cubicBezTo>
                <a:cubicBezTo>
                  <a:pt x="10985459" y="2022604"/>
                  <a:pt x="11332467" y="126797"/>
                  <a:pt x="11644130" y="115307"/>
                </a:cubicBezTo>
                <a:cubicBezTo>
                  <a:pt x="11955793" y="103817"/>
                  <a:pt x="12210276" y="1930150"/>
                  <a:pt x="12508336" y="1934512"/>
                </a:cubicBezTo>
                <a:cubicBezTo>
                  <a:pt x="12806396" y="1938874"/>
                  <a:pt x="13178750" y="146751"/>
                  <a:pt x="13432493" y="141480"/>
                </a:cubicBezTo>
                <a:cubicBezTo>
                  <a:pt x="13771128" y="172425"/>
                  <a:pt x="13882918" y="1969258"/>
                  <a:pt x="14285370" y="1936879"/>
                </a:cubicBezTo>
                <a:cubicBezTo>
                  <a:pt x="14789609" y="1694734"/>
                  <a:pt x="14839250" y="168350"/>
                  <a:pt x="15138187" y="213070"/>
                </a:cubicBezTo>
                <a:cubicBezTo>
                  <a:pt x="15395756" y="43561"/>
                  <a:pt x="15700046" y="1515837"/>
                  <a:pt x="16004090" y="1825306"/>
                </a:cubicBezTo>
                <a:cubicBezTo>
                  <a:pt x="16074905" y="1936783"/>
                  <a:pt x="16750102" y="1952521"/>
                  <a:pt x="16876685" y="1957384"/>
                </a:cubicBezTo>
              </a:path>
            </a:pathLst>
          </a:custGeom>
          <a:noFill/>
          <a:ln w="19050">
            <a:solidFill>
              <a:srgbClr val="4C737C"/>
            </a:solidFill>
            <a:prstDash val="solid"/>
            <a:miter lim="400000"/>
          </a:ln>
        </p:spPr>
        <p:txBody>
          <a:bodyPr rot="0" spcFirstLastPara="1" vertOverflow="overflow" horzOverflow="overflow" vert="horz" wrap="square" lIns="57396" tIns="28698" rIns="57396" bIns="28698" numCol="1" spcCol="23915" rtlCol="0" anchor="t">
            <a:noAutofit/>
          </a:bodyPr>
          <a:lstStyle/>
          <a:p>
            <a:pPr defTabSz="573969" latinLnBrk="1" hangingPunct="0"/>
            <a:endParaRPr lang="fi-FI" sz="1100">
              <a:solidFill>
                <a:srgbClr val="000000"/>
              </a:solidFill>
            </a:endParaRPr>
          </a:p>
        </p:txBody>
      </p:sp>
      <p:sp>
        <p:nvSpPr>
          <p:cNvPr id="47" name="Suorakulmio 46"/>
          <p:cNvSpPr/>
          <p:nvPr/>
        </p:nvSpPr>
        <p:spPr>
          <a:xfrm rot="16200000" flipH="1" flipV="1">
            <a:off x="126923" y="4059301"/>
            <a:ext cx="473011" cy="290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Suorakulmio 45"/>
          <p:cNvSpPr/>
          <p:nvPr/>
        </p:nvSpPr>
        <p:spPr>
          <a:xfrm rot="16200000" flipH="1" flipV="1">
            <a:off x="6555805" y="4011932"/>
            <a:ext cx="473011" cy="290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Vasen hakasulje 3"/>
          <p:cNvSpPr/>
          <p:nvPr/>
        </p:nvSpPr>
        <p:spPr>
          <a:xfrm rot="5400000">
            <a:off x="3228889" y="-667312"/>
            <a:ext cx="690771" cy="6436324"/>
          </a:xfrm>
          <a:prstGeom prst="leftBracket">
            <a:avLst>
              <a:gd name="adj" fmla="val 376992"/>
            </a:avLst>
          </a:prstGeom>
          <a:noFill/>
          <a:ln w="19050" cap="flat">
            <a:solidFill>
              <a:srgbClr val="4C737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7396" tIns="28698" rIns="57396" bIns="28698" numCol="1" spcCol="23915" rtlCol="0" anchor="t">
            <a:noAutofit/>
          </a:bodyPr>
          <a:lstStyle/>
          <a:p>
            <a:pPr defTabSz="573969" latinLnBrk="1" hangingPunct="0"/>
            <a:endParaRPr lang="fi-FI" sz="1100">
              <a:solidFill>
                <a:srgbClr val="000000"/>
              </a:solidFill>
            </a:endParaRPr>
          </a:p>
        </p:txBody>
      </p:sp>
      <p:sp>
        <p:nvSpPr>
          <p:cNvPr id="45" name="Suorakulmio 44"/>
          <p:cNvSpPr/>
          <p:nvPr/>
        </p:nvSpPr>
        <p:spPr>
          <a:xfrm rot="19841915" flipH="1" flipV="1">
            <a:off x="6555932" y="2739787"/>
            <a:ext cx="473011" cy="290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 rot="1663304">
            <a:off x="167210" y="2711820"/>
            <a:ext cx="399125" cy="34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Pyöristetty suorakulmio 38"/>
          <p:cNvSpPr/>
          <p:nvPr/>
        </p:nvSpPr>
        <p:spPr>
          <a:xfrm>
            <a:off x="3855768" y="1883741"/>
            <a:ext cx="1215762" cy="53162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5481421" y="1883740"/>
            <a:ext cx="1215762" cy="53162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2207308" y="1883743"/>
            <a:ext cx="1215762" cy="53162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566335" y="1883739"/>
            <a:ext cx="1215762" cy="53162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59707" y="167565"/>
            <a:ext cx="8557081" cy="1068702"/>
          </a:xfrm>
        </p:spPr>
        <p:txBody>
          <a:bodyPr>
            <a:normAutofit fontScale="90000"/>
          </a:bodyPr>
          <a:lstStyle/>
          <a:p>
            <a:r>
              <a:rPr lang="fi-FI" sz="2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Lasten ja nuorten mediankäyttötapa: </a:t>
            </a:r>
            <a:b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Pienemmillä lapsilla mediatilanteita, </a:t>
            </a:r>
            <a:b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nuorilla jatkuvaa mediavirtaa</a:t>
            </a:r>
          </a:p>
        </p:txBody>
      </p:sp>
      <p:sp>
        <p:nvSpPr>
          <p:cNvPr id="20" name="Vastakkaisista kulmista pyöristetty suorakulmio 19"/>
          <p:cNvSpPr/>
          <p:nvPr/>
        </p:nvSpPr>
        <p:spPr>
          <a:xfrm>
            <a:off x="531080" y="1905687"/>
            <a:ext cx="1281765" cy="531621"/>
          </a:xfrm>
          <a:prstGeom prst="round2DiagRect">
            <a:avLst/>
          </a:prstGeom>
          <a:noFill/>
          <a:ln w="28575">
            <a:noFill/>
            <a:miter lim="400000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i-FI" sz="1000" b="1" dirty="0">
                <a:latin typeface="+mj-lt"/>
                <a:ea typeface="Helvetica Light"/>
                <a:cs typeface="Times" panose="02020603050405020304" pitchFamily="18" charset="0"/>
                <a:sym typeface="Helvetica Light"/>
              </a:rPr>
              <a:t>Herääminen </a:t>
            </a:r>
            <a:br>
              <a:rPr lang="fi-FI" sz="1000" b="1" dirty="0">
                <a:latin typeface="+mj-lt"/>
                <a:ea typeface="Helvetica Light"/>
                <a:cs typeface="Times" panose="02020603050405020304" pitchFamily="18" charset="0"/>
                <a:sym typeface="Helvetica Light"/>
              </a:rPr>
            </a:br>
            <a:r>
              <a:rPr lang="fi-FI" sz="1000" b="1" dirty="0">
                <a:latin typeface="+mj-lt"/>
                <a:ea typeface="Helvetica Light"/>
                <a:cs typeface="Times" panose="02020603050405020304" pitchFamily="18" charset="0"/>
                <a:sym typeface="Helvetica Light"/>
              </a:rPr>
              <a:t>uuteen päivään</a:t>
            </a:r>
            <a:endParaRPr lang="fi-FI" sz="300" dirty="0">
              <a:latin typeface="+mj-lt"/>
              <a:ea typeface="Helvetica Light"/>
              <a:cs typeface="Times" panose="02020603050405020304" pitchFamily="18" charset="0"/>
              <a:sym typeface="Helvetica Light"/>
            </a:endParaRPr>
          </a:p>
          <a:p>
            <a:pPr>
              <a:defRPr/>
            </a:pPr>
            <a:endParaRPr lang="fi-FI" sz="300" dirty="0">
              <a:solidFill>
                <a:srgbClr val="53585F"/>
              </a:solidFill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</p:txBody>
      </p:sp>
      <p:grpSp>
        <p:nvGrpSpPr>
          <p:cNvPr id="22" name="Ryhmä 21"/>
          <p:cNvGrpSpPr/>
          <p:nvPr/>
        </p:nvGrpSpPr>
        <p:grpSpPr>
          <a:xfrm>
            <a:off x="2173960" y="1898376"/>
            <a:ext cx="1297088" cy="531621"/>
            <a:chOff x="381719" y="2583239"/>
            <a:chExt cx="3047565" cy="1133769"/>
          </a:xfrm>
          <a:noFill/>
        </p:grpSpPr>
        <p:sp>
          <p:nvSpPr>
            <p:cNvPr id="24" name="Pyöristetty suorakulmio 23"/>
            <p:cNvSpPr/>
            <p:nvPr/>
          </p:nvSpPr>
          <p:spPr>
            <a:xfrm>
              <a:off x="381719" y="2583239"/>
              <a:ext cx="3047565" cy="1133769"/>
            </a:xfrm>
            <a:prstGeom prst="roundRect">
              <a:avLst>
                <a:gd name="adj" fmla="val 13141"/>
              </a:avLst>
            </a:prstGeom>
            <a:grpFill/>
            <a:ln w="28575">
              <a:noFill/>
              <a:prstDash val="sysDot"/>
              <a:miter lim="400000"/>
            </a:ln>
          </p:spPr>
          <p:txBody>
            <a:bodyPr lIns="36000" tIns="36000" rIns="36000" bIns="36000" rtlCol="0" anchor="ctr"/>
            <a:lstStyle/>
            <a:p>
              <a:pPr algn="ctr">
                <a:buNone/>
              </a:pPr>
              <a:endParaRPr lang="fi-FI" sz="1000" dirty="0">
                <a:solidFill>
                  <a:schemeClr val="tx2"/>
                </a:solidFill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endParaRPr>
            </a:p>
          </p:txBody>
        </p:sp>
        <p:sp>
          <p:nvSpPr>
            <p:cNvPr id="23" name="Vastakkaisista kulmista pyöristetty suorakulmio 22"/>
            <p:cNvSpPr/>
            <p:nvPr/>
          </p:nvSpPr>
          <p:spPr>
            <a:xfrm>
              <a:off x="399720" y="2583239"/>
              <a:ext cx="3011562" cy="1133769"/>
            </a:xfrm>
            <a:prstGeom prst="round2DiagRect">
              <a:avLst/>
            </a:prstGeom>
            <a:grpFill/>
            <a:ln w="28575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fi-FI" sz="1000" b="1" dirty="0">
                  <a:latin typeface="+mj-lt"/>
                  <a:ea typeface="Helvetica Light"/>
                  <a:cs typeface="Times" panose="02020603050405020304" pitchFamily="18" charset="0"/>
                  <a:sym typeface="Helvetica Light"/>
                </a:rPr>
                <a:t>Koulun</a:t>
              </a:r>
            </a:p>
            <a:p>
              <a:pPr algn="ctr">
                <a:defRPr/>
              </a:pPr>
              <a:r>
                <a:rPr lang="fi-FI" sz="1000" b="1" dirty="0">
                  <a:latin typeface="+mj-lt"/>
                  <a:ea typeface="Helvetica Light"/>
                  <a:cs typeface="Times" panose="02020603050405020304" pitchFamily="18" charset="0"/>
                  <a:sym typeface="Helvetica Light"/>
                </a:rPr>
                <a:t>jälkeen</a:t>
              </a:r>
              <a:endParaRPr lang="fi-FI" sz="300" dirty="0">
                <a:latin typeface="+mj-lt"/>
                <a:ea typeface="Helvetica Light"/>
                <a:cs typeface="Times" panose="02020603050405020304" pitchFamily="18" charset="0"/>
                <a:sym typeface="Helvetica Light"/>
              </a:endParaRPr>
            </a:p>
            <a:p>
              <a:pPr>
                <a:defRPr/>
              </a:pPr>
              <a:endParaRPr lang="fi-FI" sz="300" dirty="0">
                <a:solidFill>
                  <a:srgbClr val="53585F"/>
                </a:solidFill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endParaRPr>
            </a:p>
          </p:txBody>
        </p:sp>
      </p:grpSp>
      <p:sp>
        <p:nvSpPr>
          <p:cNvPr id="26" name="Vastakkaisista kulmista pyöristetty suorakulmio 25"/>
          <p:cNvSpPr/>
          <p:nvPr/>
        </p:nvSpPr>
        <p:spPr>
          <a:xfrm>
            <a:off x="3811363" y="1883744"/>
            <a:ext cx="1281765" cy="531621"/>
          </a:xfrm>
          <a:prstGeom prst="round2DiagRect">
            <a:avLst/>
          </a:prstGeom>
          <a:noFill/>
          <a:ln w="28575">
            <a:noFill/>
            <a:miter lim="400000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i-FI" sz="1000" b="1" dirty="0">
                <a:latin typeface="+mj-lt"/>
                <a:ea typeface="Helvetica Light"/>
                <a:cs typeface="Times" panose="02020603050405020304" pitchFamily="18" charset="0"/>
                <a:sym typeface="Helvetica Light"/>
              </a:rPr>
              <a:t>Ilta</a:t>
            </a:r>
            <a:endParaRPr lang="fi-FI" sz="300" dirty="0">
              <a:latin typeface="+mj-lt"/>
              <a:ea typeface="Helvetica Light"/>
              <a:cs typeface="Times" panose="02020603050405020304" pitchFamily="18" charset="0"/>
              <a:sym typeface="Helvetica Light"/>
            </a:endParaRPr>
          </a:p>
        </p:txBody>
      </p:sp>
      <p:sp>
        <p:nvSpPr>
          <p:cNvPr id="27" name="Pyöristetty suorakulmio 26"/>
          <p:cNvSpPr/>
          <p:nvPr/>
        </p:nvSpPr>
        <p:spPr>
          <a:xfrm>
            <a:off x="3803702" y="1883744"/>
            <a:ext cx="1297088" cy="531621"/>
          </a:xfrm>
          <a:prstGeom prst="roundRect">
            <a:avLst>
              <a:gd name="adj" fmla="val 13141"/>
            </a:avLst>
          </a:prstGeom>
          <a:noFill/>
          <a:ln w="28575">
            <a:noFill/>
            <a:prstDash val="sysDot"/>
            <a:miter lim="400000"/>
          </a:ln>
        </p:spPr>
        <p:txBody>
          <a:bodyPr lIns="36000" tIns="36000" rIns="36000" bIns="36000" rtlCol="0" anchor="ctr"/>
          <a:lstStyle/>
          <a:p>
            <a:pPr algn="ctr">
              <a:buNone/>
            </a:pPr>
            <a:endParaRPr lang="fi-FI" sz="1000" dirty="0">
              <a:solidFill>
                <a:schemeClr val="tx2"/>
              </a:solidFill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</p:txBody>
      </p:sp>
      <p:grpSp>
        <p:nvGrpSpPr>
          <p:cNvPr id="28" name="Ryhmä 27"/>
          <p:cNvGrpSpPr/>
          <p:nvPr/>
        </p:nvGrpSpPr>
        <p:grpSpPr>
          <a:xfrm>
            <a:off x="5448073" y="1891061"/>
            <a:ext cx="1297088" cy="531621"/>
            <a:chOff x="381719" y="2583239"/>
            <a:chExt cx="3047565" cy="1133769"/>
          </a:xfrm>
          <a:noFill/>
        </p:grpSpPr>
        <p:sp>
          <p:nvSpPr>
            <p:cNvPr id="29" name="Vastakkaisista kulmista pyöristetty suorakulmio 28"/>
            <p:cNvSpPr/>
            <p:nvPr/>
          </p:nvSpPr>
          <p:spPr>
            <a:xfrm>
              <a:off x="399720" y="2583239"/>
              <a:ext cx="3011562" cy="1133769"/>
            </a:xfrm>
            <a:prstGeom prst="round2DiagRect">
              <a:avLst/>
            </a:prstGeom>
            <a:grpFill/>
            <a:ln w="28575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fi-FI" sz="1000" b="1" dirty="0">
                  <a:latin typeface="+mj-lt"/>
                  <a:ea typeface="Helvetica Light"/>
                  <a:cs typeface="Times" panose="02020603050405020304" pitchFamily="18" charset="0"/>
                  <a:sym typeface="Helvetica Light"/>
                </a:rPr>
                <a:t>Ennen </a:t>
              </a:r>
              <a:br>
                <a:rPr lang="fi-FI" sz="1000" b="1" dirty="0">
                  <a:latin typeface="+mj-lt"/>
                  <a:ea typeface="Helvetica Light"/>
                  <a:cs typeface="Times" panose="02020603050405020304" pitchFamily="18" charset="0"/>
                  <a:sym typeface="Helvetica Light"/>
                </a:rPr>
              </a:br>
              <a:r>
                <a:rPr lang="fi-FI" sz="1000" b="1" dirty="0">
                  <a:latin typeface="+mj-lt"/>
                  <a:ea typeface="Helvetica Light"/>
                  <a:cs typeface="Times" panose="02020603050405020304" pitchFamily="18" charset="0"/>
                  <a:sym typeface="Helvetica Light"/>
                </a:rPr>
                <a:t>nukkumaanmenoa</a:t>
              </a:r>
              <a:endParaRPr lang="fi-FI" sz="300" dirty="0">
                <a:latin typeface="+mj-lt"/>
                <a:ea typeface="Helvetica Light"/>
                <a:cs typeface="Times" panose="02020603050405020304" pitchFamily="18" charset="0"/>
                <a:sym typeface="Helvetica Light"/>
              </a:endParaRPr>
            </a:p>
            <a:p>
              <a:pPr>
                <a:defRPr/>
              </a:pPr>
              <a:endParaRPr lang="fi-FI" sz="300" dirty="0">
                <a:solidFill>
                  <a:srgbClr val="53585F"/>
                </a:solidFill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endParaRPr>
            </a:p>
          </p:txBody>
        </p:sp>
        <p:sp>
          <p:nvSpPr>
            <p:cNvPr id="30" name="Pyöristetty suorakulmio 29"/>
            <p:cNvSpPr/>
            <p:nvPr/>
          </p:nvSpPr>
          <p:spPr>
            <a:xfrm>
              <a:off x="381719" y="2583239"/>
              <a:ext cx="3047565" cy="1133769"/>
            </a:xfrm>
            <a:prstGeom prst="roundRect">
              <a:avLst>
                <a:gd name="adj" fmla="val 13141"/>
              </a:avLst>
            </a:prstGeom>
            <a:grpFill/>
            <a:ln w="28575">
              <a:noFill/>
              <a:prstDash val="sysDot"/>
              <a:miter lim="400000"/>
            </a:ln>
          </p:spPr>
          <p:txBody>
            <a:bodyPr lIns="36000" tIns="36000" rIns="36000" bIns="36000" rtlCol="0" anchor="ctr"/>
            <a:lstStyle/>
            <a:p>
              <a:pPr algn="ctr">
                <a:buNone/>
              </a:pPr>
              <a:endParaRPr lang="fi-FI" sz="1000" dirty="0">
                <a:solidFill>
                  <a:schemeClr val="tx2"/>
                </a:solidFill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endParaRPr>
            </a:p>
          </p:txBody>
        </p:sp>
      </p:grpSp>
      <p:cxnSp>
        <p:nvCxnSpPr>
          <p:cNvPr id="86" name="Suora yhdysviiva 85"/>
          <p:cNvCxnSpPr/>
          <p:nvPr/>
        </p:nvCxnSpPr>
        <p:spPr>
          <a:xfrm>
            <a:off x="171028" y="3135283"/>
            <a:ext cx="8655747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ysDot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Pyöristetty suorakulmio 8"/>
          <p:cNvSpPr/>
          <p:nvPr/>
        </p:nvSpPr>
        <p:spPr>
          <a:xfrm>
            <a:off x="412495" y="1397411"/>
            <a:ext cx="6480719" cy="303784"/>
          </a:xfrm>
          <a:prstGeom prst="roundRect">
            <a:avLst/>
          </a:prstGeom>
          <a:noFill/>
          <a:ln w="19050">
            <a:noFill/>
            <a:prstDash val="sysDot"/>
            <a:miter lim="400000"/>
          </a:ln>
        </p:spPr>
        <p:txBody>
          <a:bodyPr lIns="0" tIns="0" rIns="0" bIns="0" rtlCol="0" anchor="ctr"/>
          <a:lstStyle/>
          <a:p>
            <a:pPr algn="l"/>
            <a:r>
              <a:rPr lang="fi-FI" sz="1200" b="1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ea typeface="Segoe UI" panose="020B0502040204020203" pitchFamily="34" charset="0"/>
                <a:cs typeface="Times" panose="02020603050405020304" pitchFamily="18" charset="0"/>
                <a:sym typeface="Helvetica Light"/>
              </a:rPr>
              <a:t>7-9-vuotiaat + osa 10-12-vuotiaista </a:t>
            </a:r>
            <a:r>
              <a:rPr lang="fi-FI" sz="1200" b="1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ea typeface="Segoe UI" panose="020B0502040204020203" pitchFamily="34" charset="0"/>
                <a:cs typeface="Times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i-FI" sz="1200" b="1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ea typeface="Segoe UI" panose="020B0502040204020203" pitchFamily="34" charset="0"/>
                <a:cs typeface="Times" panose="02020603050405020304" pitchFamily="18" charset="0"/>
                <a:sym typeface="Helvetica Light"/>
              </a:rPr>
              <a:t> Mediapäivä rakentuu enemmän mediatilanteista.</a:t>
            </a:r>
          </a:p>
        </p:txBody>
      </p:sp>
      <p:sp>
        <p:nvSpPr>
          <p:cNvPr id="75" name="Pyöristetty suorakulmio 74"/>
          <p:cNvSpPr/>
          <p:nvPr/>
        </p:nvSpPr>
        <p:spPr>
          <a:xfrm>
            <a:off x="430859" y="3328695"/>
            <a:ext cx="6301032" cy="341757"/>
          </a:xfrm>
          <a:prstGeom prst="roundRect">
            <a:avLst/>
          </a:prstGeom>
          <a:noFill/>
          <a:ln w="19050">
            <a:noFill/>
            <a:prstDash val="sysDot"/>
            <a:miter lim="400000"/>
          </a:ln>
        </p:spPr>
        <p:txBody>
          <a:bodyPr lIns="0" tIns="0" rIns="0" bIns="0" rtlCol="0" anchor="ctr"/>
          <a:lstStyle/>
          <a:p>
            <a:pPr algn="l"/>
            <a:r>
              <a:rPr lang="fi-FI" sz="1200" b="1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ea typeface="Segoe UI" panose="020B0502040204020203" pitchFamily="34" charset="0"/>
                <a:cs typeface="Times" panose="02020603050405020304" pitchFamily="18" charset="0"/>
                <a:sym typeface="Helvetica Light"/>
              </a:rPr>
              <a:t>13-15-vuotiaat + osa 10-12-vuotiaista </a:t>
            </a:r>
            <a:r>
              <a:rPr lang="fi-FI" sz="1200" b="1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ea typeface="Segoe UI" panose="020B0502040204020203" pitchFamily="34" charset="0"/>
                <a:cs typeface="Times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i-FI" sz="1200" b="1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ea typeface="Segoe UI" panose="020B0502040204020203" pitchFamily="34" charset="0"/>
                <a:cs typeface="Times" panose="02020603050405020304" pitchFamily="18" charset="0"/>
                <a:sym typeface="Helvetica Light"/>
              </a:rPr>
              <a:t> Mediapäivä on jatkuvaa mediavirtaa.</a:t>
            </a:r>
          </a:p>
        </p:txBody>
      </p:sp>
      <p:sp>
        <p:nvSpPr>
          <p:cNvPr id="85" name="Aurinko 84"/>
          <p:cNvSpPr/>
          <p:nvPr/>
        </p:nvSpPr>
        <p:spPr>
          <a:xfrm>
            <a:off x="183492" y="4003194"/>
            <a:ext cx="301355" cy="307900"/>
          </a:xfrm>
          <a:prstGeom prst="sun">
            <a:avLst/>
          </a:prstGeom>
          <a:solidFill>
            <a:srgbClr val="EEB500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algn="ctr"/>
            <a:endParaRPr lang="fi-FI" sz="1500" dirty="0">
              <a:solidFill>
                <a:srgbClr val="535353"/>
              </a:solidFill>
              <a:latin typeface="Georgia" panose="02040502050405020303" pitchFamily="18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8" name="Kuu 87"/>
          <p:cNvSpPr/>
          <p:nvPr/>
        </p:nvSpPr>
        <p:spPr>
          <a:xfrm>
            <a:off x="6699784" y="4066350"/>
            <a:ext cx="156746" cy="196218"/>
          </a:xfrm>
          <a:prstGeom prst="moon">
            <a:avLst>
              <a:gd name="adj" fmla="val 69790"/>
            </a:avLst>
          </a:prstGeom>
          <a:solidFill>
            <a:srgbClr val="EEB500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algn="ctr"/>
            <a:endParaRPr lang="fi-FI" sz="1500" dirty="0">
              <a:solidFill>
                <a:srgbClr val="535353"/>
              </a:solidFill>
              <a:latin typeface="Georgia" panose="02040502050405020303" pitchFamily="18" charset="0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77" name="Suora yhdysviiva 76"/>
          <p:cNvCxnSpPr/>
          <p:nvPr/>
        </p:nvCxnSpPr>
        <p:spPr>
          <a:xfrm>
            <a:off x="7120032" y="1551026"/>
            <a:ext cx="0" cy="3006338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ysDot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Sisällön paikkamerkki 2"/>
          <p:cNvSpPr txBox="1">
            <a:spLocks/>
          </p:cNvSpPr>
          <p:nvPr/>
        </p:nvSpPr>
        <p:spPr>
          <a:xfrm>
            <a:off x="7163452" y="1904207"/>
            <a:ext cx="1843431" cy="8481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►"/>
            </a:pPr>
            <a:r>
              <a:rPr lang="fi-FI" sz="1200" dirty="0"/>
              <a:t>Vanhemmat määrittelevät mediankäyttöä, sen määrää ja tilanteita</a:t>
            </a:r>
          </a:p>
        </p:txBody>
      </p:sp>
      <p:sp>
        <p:nvSpPr>
          <p:cNvPr id="82" name="Sisällön paikkamerkki 2"/>
          <p:cNvSpPr txBox="1">
            <a:spLocks/>
          </p:cNvSpPr>
          <p:nvPr/>
        </p:nvSpPr>
        <p:spPr>
          <a:xfrm>
            <a:off x="7163452" y="3543954"/>
            <a:ext cx="1843431" cy="8481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►"/>
            </a:pPr>
            <a:r>
              <a:rPr lang="fi-FI" sz="1200" dirty="0"/>
              <a:t>Mediankäyttö on nuorten omassa hallinnassa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892454" y="4352544"/>
            <a:ext cx="228305" cy="2414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Aurinko 41"/>
          <p:cNvSpPr/>
          <p:nvPr/>
        </p:nvSpPr>
        <p:spPr>
          <a:xfrm>
            <a:off x="183492" y="2711820"/>
            <a:ext cx="301355" cy="307900"/>
          </a:xfrm>
          <a:prstGeom prst="sun">
            <a:avLst/>
          </a:prstGeom>
          <a:solidFill>
            <a:srgbClr val="EEB500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algn="ctr"/>
            <a:endParaRPr lang="fi-FI" sz="1500" dirty="0">
              <a:solidFill>
                <a:srgbClr val="535353"/>
              </a:solidFill>
              <a:latin typeface="Georgia" panose="02040502050405020303" pitchFamily="18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Kuu 42"/>
          <p:cNvSpPr/>
          <p:nvPr/>
        </p:nvSpPr>
        <p:spPr>
          <a:xfrm>
            <a:off x="6707099" y="2774976"/>
            <a:ext cx="156746" cy="196218"/>
          </a:xfrm>
          <a:prstGeom prst="moon">
            <a:avLst>
              <a:gd name="adj" fmla="val 69790"/>
            </a:avLst>
          </a:prstGeom>
          <a:solidFill>
            <a:srgbClr val="EEB500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algn="ctr"/>
            <a:endParaRPr lang="fi-FI" sz="1500" dirty="0">
              <a:solidFill>
                <a:srgbClr val="535353"/>
              </a:solidFill>
              <a:latin typeface="Georgia" panose="02040502050405020303" pitchFamily="18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8" name="Pyöristetty suorakulmio 8">
            <a:extLst>
              <a:ext uri="{FF2B5EF4-FFF2-40B4-BE49-F238E27FC236}">
                <a16:creationId xmlns:a16="http://schemas.microsoft.com/office/drawing/2014/main" id="{6AD2C61F-BD4A-CF41-B4AA-9A6CD4AF18FE}"/>
              </a:ext>
            </a:extLst>
          </p:cNvPr>
          <p:cNvSpPr/>
          <p:nvPr/>
        </p:nvSpPr>
        <p:spPr>
          <a:xfrm>
            <a:off x="412495" y="4499249"/>
            <a:ext cx="6480719" cy="303784"/>
          </a:xfrm>
          <a:prstGeom prst="roundRect">
            <a:avLst/>
          </a:prstGeom>
          <a:noFill/>
          <a:ln w="19050">
            <a:noFill/>
            <a:prstDash val="sysDot"/>
            <a:miter lim="400000"/>
          </a:ln>
        </p:spPr>
        <p:txBody>
          <a:bodyPr lIns="0" tIns="0" rIns="0" bIns="0" rtlCol="0" anchor="ctr"/>
          <a:lstStyle/>
          <a:p>
            <a:pPr algn="l"/>
            <a:r>
              <a:rPr lang="fi-FI" sz="1200" b="1" dirty="0">
                <a:solidFill>
                  <a:schemeClr val="bg2">
                    <a:lumMod val="25000"/>
                  </a:schemeClr>
                </a:solidFill>
                <a:latin typeface="Times" panose="02020603050405020304" pitchFamily="18" charset="0"/>
                <a:ea typeface="Segoe UI" panose="020B0502040204020203" pitchFamily="34" charset="0"/>
                <a:cs typeface="Times" panose="02020603050405020304" pitchFamily="18" charset="0"/>
                <a:sym typeface="Helvetica Light"/>
              </a:rPr>
              <a:t>Kaikenikäisillä mediankulutus on suurempaa viikonloppuisin kuin arkena.</a:t>
            </a:r>
          </a:p>
        </p:txBody>
      </p:sp>
    </p:spTree>
    <p:extLst>
      <p:ext uri="{BB962C8B-B14F-4D97-AF65-F5344CB8AC3E}">
        <p14:creationId xmlns:p14="http://schemas.microsoft.com/office/powerpoint/2010/main" val="34047330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43DA34A-CADF-414B-9D75-1D062F88DBF3}"/>
              </a:ext>
            </a:extLst>
          </p:cNvPr>
          <p:cNvSpPr txBox="1">
            <a:spLocks/>
          </p:cNvSpPr>
          <p:nvPr/>
        </p:nvSpPr>
        <p:spPr>
          <a:xfrm>
            <a:off x="1710647" y="934948"/>
            <a:ext cx="5306602" cy="3046288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sz="370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Mitä tutkittiin?</a:t>
            </a:r>
            <a:br>
              <a:rPr lang="fi-FI" sz="370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</a:br>
            <a:r>
              <a:rPr lang="fi-FI" sz="90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 </a:t>
            </a:r>
            <a:br>
              <a:rPr lang="fi-FI" sz="300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</a:br>
            <a:r>
              <a:rPr lang="fi-FI" sz="1800" b="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1. Käytetyt mediat ja välineet</a:t>
            </a:r>
          </a:p>
          <a:p>
            <a:r>
              <a:rPr lang="fi-FI" sz="1800" b="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2. Mediamotiivit ja tarpeet</a:t>
            </a:r>
          </a:p>
          <a:p>
            <a:r>
              <a:rPr lang="fi-FI" sz="1800" b="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3. Mediasisältöjen kuluttamisen tavat</a:t>
            </a:r>
          </a:p>
          <a:p>
            <a:r>
              <a:rPr lang="fi-FI" sz="1800" b="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4. Mediankäyttäjätyypit</a:t>
            </a:r>
          </a:p>
          <a:p>
            <a:r>
              <a:rPr lang="fi-FI" sz="1800" b="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5. Lukeminen, aikakauslehtisuhde ja </a:t>
            </a:r>
            <a:br>
              <a:rPr lang="fi-FI" sz="1800" b="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</a:br>
            <a:r>
              <a:rPr lang="fi-FI" sz="1800" b="0" dirty="0">
                <a:ln w="15875">
                  <a:noFill/>
                </a:ln>
                <a:solidFill>
                  <a:srgbClr val="000000"/>
                </a:solidFill>
                <a:latin typeface="Times" pitchFamily="2" charset="0"/>
              </a:rPr>
              <a:t>kodin mediakasvatus</a:t>
            </a:r>
          </a:p>
        </p:txBody>
      </p:sp>
    </p:spTree>
    <p:extLst>
      <p:ext uri="{BB962C8B-B14F-4D97-AF65-F5344CB8AC3E}">
        <p14:creationId xmlns:p14="http://schemas.microsoft.com/office/powerpoint/2010/main" val="2700732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" y="94415"/>
            <a:ext cx="9144000" cy="106870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Käytän jatkuvasti / silloin tällöin päivän aikana</a:t>
            </a:r>
            <a:b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i-FI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Sisällön paikkamerkki 6">
            <a:extLst>
              <a:ext uri="{FF2B5EF4-FFF2-40B4-BE49-F238E27FC236}">
                <a16:creationId xmlns:a16="http://schemas.microsoft.com/office/drawing/2014/main" id="{E294C0CF-1622-4BBD-B4AC-20DE2D72711B}"/>
              </a:ext>
            </a:extLst>
          </p:cNvPr>
          <p:cNvSpPr txBox="1">
            <a:spLocks/>
          </p:cNvSpPr>
          <p:nvPr/>
        </p:nvSpPr>
        <p:spPr>
          <a:xfrm>
            <a:off x="6783294" y="1003613"/>
            <a:ext cx="2240233" cy="193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buFont typeface="Wingdings" panose="05000000000000000000" pitchFamily="2" charset="2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>
                <a:srgbClr val="E60F28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i-FI" sz="1400" b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35ABD51-D7C5-45BD-B4D8-15F167A59632}"/>
              </a:ext>
            </a:extLst>
          </p:cNvPr>
          <p:cNvSpPr txBox="1">
            <a:spLocks/>
          </p:cNvSpPr>
          <p:nvPr/>
        </p:nvSpPr>
        <p:spPr>
          <a:xfrm>
            <a:off x="6538803" y="1165217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n=käyttää ainakin joskus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4C95357A-8F6D-4693-89D5-EA7A2C572CCF}"/>
              </a:ext>
            </a:extLst>
          </p:cNvPr>
          <p:cNvSpPr/>
          <p:nvPr/>
        </p:nvSpPr>
        <p:spPr>
          <a:xfrm>
            <a:off x="6538803" y="1880884"/>
            <a:ext cx="2277985" cy="2278800"/>
          </a:xfrm>
          <a:prstGeom prst="ellipse">
            <a:avLst/>
          </a:prstGeom>
          <a:solidFill>
            <a:srgbClr val="4B949E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defRPr/>
            </a:pPr>
            <a:r>
              <a:rPr lang="fi-FI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Pikaviestipalveluja, somea, </a:t>
            </a:r>
            <a:r>
              <a:rPr lang="fi-FI" sz="1200" b="1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Youtubea</a:t>
            </a:r>
            <a:r>
              <a:rPr lang="fi-FI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ja mobiilipelejä käytetään jatkuvasti /silloin tällöin päivän aikana.</a:t>
            </a:r>
          </a:p>
        </p:txBody>
      </p:sp>
      <p:graphicFrame>
        <p:nvGraphicFramePr>
          <p:cNvPr id="14" name="Sisällön paikkamerkki 10">
            <a:extLst>
              <a:ext uri="{FF2B5EF4-FFF2-40B4-BE49-F238E27FC236}">
                <a16:creationId xmlns:a16="http://schemas.microsoft.com/office/drawing/2014/main" id="{6F4F2BDA-CC3C-B541-8790-E0EF98B6B94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446889"/>
              </p:ext>
            </p:extLst>
          </p:nvPr>
        </p:nvGraphicFramePr>
        <p:xfrm>
          <a:off x="107446" y="908135"/>
          <a:ext cx="6675848" cy="401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736452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Sisällön paikkamerkki 10">
            <a:extLst>
              <a:ext uri="{FF2B5EF4-FFF2-40B4-BE49-F238E27FC236}">
                <a16:creationId xmlns:a16="http://schemas.microsoft.com/office/drawing/2014/main" id="{01886F47-E9C0-4D39-B8FB-3E359035E98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6285020"/>
              </p:ext>
            </p:extLst>
          </p:nvPr>
        </p:nvGraphicFramePr>
        <p:xfrm>
          <a:off x="771704" y="822960"/>
          <a:ext cx="6935971" cy="412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265027"/>
            <a:ext cx="9144000" cy="667302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Käytän aamulla ensimmäiseksi</a:t>
            </a:r>
            <a:b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i-FI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066FFF35-8796-4BBB-82DC-D3D8627F2469}"/>
              </a:ext>
            </a:extLst>
          </p:cNvPr>
          <p:cNvSpPr/>
          <p:nvPr/>
        </p:nvSpPr>
        <p:spPr>
          <a:xfrm>
            <a:off x="6538803" y="1880884"/>
            <a:ext cx="2277985" cy="2278800"/>
          </a:xfrm>
          <a:prstGeom prst="ellipse">
            <a:avLst/>
          </a:prstGeom>
          <a:solidFill>
            <a:srgbClr val="4B949E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defRPr/>
            </a:pPr>
            <a:r>
              <a:rPr lang="fi-FI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Tasaisesti kaikkea, sanomalehti </a:t>
            </a:r>
            <a:br>
              <a:rPr lang="fi-FI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kuuluu osan aamurutiineihin.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B86CE6-03FF-4D3C-AB05-6BA1923E7980}"/>
              </a:ext>
            </a:extLst>
          </p:cNvPr>
          <p:cNvSpPr txBox="1">
            <a:spLocks/>
          </p:cNvSpPr>
          <p:nvPr/>
        </p:nvSpPr>
        <p:spPr>
          <a:xfrm>
            <a:off x="6538803" y="1165217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n=käyttää ainakin joskus</a:t>
            </a:r>
          </a:p>
        </p:txBody>
      </p:sp>
    </p:spTree>
    <p:extLst>
      <p:ext uri="{BB962C8B-B14F-4D97-AF65-F5344CB8AC3E}">
        <p14:creationId xmlns:p14="http://schemas.microsoft.com/office/powerpoint/2010/main" val="381660418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59707" y="94415"/>
            <a:ext cx="8557081" cy="73426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Käytän illan aikana / illan kuluessa</a:t>
            </a:r>
            <a:b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i-FI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300A82-91E5-4259-A1E8-A7D9DE05B403}"/>
              </a:ext>
            </a:extLst>
          </p:cNvPr>
          <p:cNvSpPr txBox="1">
            <a:spLocks/>
          </p:cNvSpPr>
          <p:nvPr/>
        </p:nvSpPr>
        <p:spPr>
          <a:xfrm>
            <a:off x="6538803" y="1165217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" panose="02020603050405020304" pitchFamily="18" charset="0"/>
                <a:ea typeface="Kozuka Gothic Pro B" panose="020B0800000000000000" pitchFamily="34" charset="-128"/>
                <a:cs typeface="Times" panose="02020603050405020304" pitchFamily="18" charset="0"/>
              </a:rPr>
              <a:t>n=käyttää ainakin joskus, lapsi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6EF3B6-A3E4-4E6E-A2FA-8DF9E8A130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000" y="702193"/>
            <a:ext cx="7096125" cy="4184767"/>
            <a:chOff x="240" y="624"/>
            <a:chExt cx="4470" cy="219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485700AE-B9A3-461D-BC28-47089AB600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624"/>
              <a:ext cx="4470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DAF80D9-3AF2-4638-95D0-D72A1812D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0" y="624"/>
              <a:ext cx="2274" cy="2044"/>
            </a:xfrm>
            <a:custGeom>
              <a:avLst/>
              <a:gdLst>
                <a:gd name="T0" fmla="*/ 0 w 2274"/>
                <a:gd name="T1" fmla="*/ 192 h 2044"/>
                <a:gd name="T2" fmla="*/ 6 w 2274"/>
                <a:gd name="T3" fmla="*/ 379 h 2044"/>
                <a:gd name="T4" fmla="*/ 0 w 2274"/>
                <a:gd name="T5" fmla="*/ 547 h 2044"/>
                <a:gd name="T6" fmla="*/ 6 w 2274"/>
                <a:gd name="T7" fmla="*/ 781 h 2044"/>
                <a:gd name="T8" fmla="*/ 6 w 2274"/>
                <a:gd name="T9" fmla="*/ 926 h 2044"/>
                <a:gd name="T10" fmla="*/ 0 w 2274"/>
                <a:gd name="T11" fmla="*/ 1160 h 2044"/>
                <a:gd name="T12" fmla="*/ 6 w 2274"/>
                <a:gd name="T13" fmla="*/ 1346 h 2044"/>
                <a:gd name="T14" fmla="*/ 0 w 2274"/>
                <a:gd name="T15" fmla="*/ 1515 h 2044"/>
                <a:gd name="T16" fmla="*/ 6 w 2274"/>
                <a:gd name="T17" fmla="*/ 1749 h 2044"/>
                <a:gd name="T18" fmla="*/ 6 w 2274"/>
                <a:gd name="T19" fmla="*/ 1893 h 2044"/>
                <a:gd name="T20" fmla="*/ 450 w 2274"/>
                <a:gd name="T21" fmla="*/ 66 h 2044"/>
                <a:gd name="T22" fmla="*/ 456 w 2274"/>
                <a:gd name="T23" fmla="*/ 252 h 2044"/>
                <a:gd name="T24" fmla="*/ 450 w 2274"/>
                <a:gd name="T25" fmla="*/ 421 h 2044"/>
                <a:gd name="T26" fmla="*/ 456 w 2274"/>
                <a:gd name="T27" fmla="*/ 655 h 2044"/>
                <a:gd name="T28" fmla="*/ 456 w 2274"/>
                <a:gd name="T29" fmla="*/ 799 h 2044"/>
                <a:gd name="T30" fmla="*/ 450 w 2274"/>
                <a:gd name="T31" fmla="*/ 1034 h 2044"/>
                <a:gd name="T32" fmla="*/ 456 w 2274"/>
                <a:gd name="T33" fmla="*/ 1220 h 2044"/>
                <a:gd name="T34" fmla="*/ 450 w 2274"/>
                <a:gd name="T35" fmla="*/ 1389 h 2044"/>
                <a:gd name="T36" fmla="*/ 456 w 2274"/>
                <a:gd name="T37" fmla="*/ 1623 h 2044"/>
                <a:gd name="T38" fmla="*/ 456 w 2274"/>
                <a:gd name="T39" fmla="*/ 1767 h 2044"/>
                <a:gd name="T40" fmla="*/ 450 w 2274"/>
                <a:gd name="T41" fmla="*/ 2002 h 2044"/>
                <a:gd name="T42" fmla="*/ 912 w 2274"/>
                <a:gd name="T43" fmla="*/ 126 h 2044"/>
                <a:gd name="T44" fmla="*/ 906 w 2274"/>
                <a:gd name="T45" fmla="*/ 295 h 2044"/>
                <a:gd name="T46" fmla="*/ 912 w 2274"/>
                <a:gd name="T47" fmla="*/ 529 h 2044"/>
                <a:gd name="T48" fmla="*/ 912 w 2274"/>
                <a:gd name="T49" fmla="*/ 673 h 2044"/>
                <a:gd name="T50" fmla="*/ 906 w 2274"/>
                <a:gd name="T51" fmla="*/ 908 h 2044"/>
                <a:gd name="T52" fmla="*/ 912 w 2274"/>
                <a:gd name="T53" fmla="*/ 1094 h 2044"/>
                <a:gd name="T54" fmla="*/ 906 w 2274"/>
                <a:gd name="T55" fmla="*/ 1262 h 2044"/>
                <a:gd name="T56" fmla="*/ 912 w 2274"/>
                <a:gd name="T57" fmla="*/ 1497 h 2044"/>
                <a:gd name="T58" fmla="*/ 912 w 2274"/>
                <a:gd name="T59" fmla="*/ 1641 h 2044"/>
                <a:gd name="T60" fmla="*/ 906 w 2274"/>
                <a:gd name="T61" fmla="*/ 1875 h 2044"/>
                <a:gd name="T62" fmla="*/ 1368 w 2274"/>
                <a:gd name="T63" fmla="*/ 0 h 2044"/>
                <a:gd name="T64" fmla="*/ 1362 w 2274"/>
                <a:gd name="T65" fmla="*/ 168 h 2044"/>
                <a:gd name="T66" fmla="*/ 1368 w 2274"/>
                <a:gd name="T67" fmla="*/ 403 h 2044"/>
                <a:gd name="T68" fmla="*/ 1368 w 2274"/>
                <a:gd name="T69" fmla="*/ 547 h 2044"/>
                <a:gd name="T70" fmla="*/ 1362 w 2274"/>
                <a:gd name="T71" fmla="*/ 781 h 2044"/>
                <a:gd name="T72" fmla="*/ 1368 w 2274"/>
                <a:gd name="T73" fmla="*/ 968 h 2044"/>
                <a:gd name="T74" fmla="*/ 1362 w 2274"/>
                <a:gd name="T75" fmla="*/ 1136 h 2044"/>
                <a:gd name="T76" fmla="*/ 1368 w 2274"/>
                <a:gd name="T77" fmla="*/ 1371 h 2044"/>
                <a:gd name="T78" fmla="*/ 1368 w 2274"/>
                <a:gd name="T79" fmla="*/ 1515 h 2044"/>
                <a:gd name="T80" fmla="*/ 1362 w 2274"/>
                <a:gd name="T81" fmla="*/ 1749 h 2044"/>
                <a:gd name="T82" fmla="*/ 1368 w 2274"/>
                <a:gd name="T83" fmla="*/ 1936 h 2044"/>
                <a:gd name="T84" fmla="*/ 1818 w 2274"/>
                <a:gd name="T85" fmla="*/ 42 h 2044"/>
                <a:gd name="T86" fmla="*/ 1824 w 2274"/>
                <a:gd name="T87" fmla="*/ 277 h 2044"/>
                <a:gd name="T88" fmla="*/ 1824 w 2274"/>
                <a:gd name="T89" fmla="*/ 421 h 2044"/>
                <a:gd name="T90" fmla="*/ 1818 w 2274"/>
                <a:gd name="T91" fmla="*/ 655 h 2044"/>
                <a:gd name="T92" fmla="*/ 1824 w 2274"/>
                <a:gd name="T93" fmla="*/ 842 h 2044"/>
                <a:gd name="T94" fmla="*/ 1818 w 2274"/>
                <a:gd name="T95" fmla="*/ 1010 h 2044"/>
                <a:gd name="T96" fmla="*/ 1824 w 2274"/>
                <a:gd name="T97" fmla="*/ 1244 h 2044"/>
                <a:gd name="T98" fmla="*/ 1824 w 2274"/>
                <a:gd name="T99" fmla="*/ 1389 h 2044"/>
                <a:gd name="T100" fmla="*/ 1818 w 2274"/>
                <a:gd name="T101" fmla="*/ 1623 h 2044"/>
                <a:gd name="T102" fmla="*/ 1824 w 2274"/>
                <a:gd name="T103" fmla="*/ 1809 h 2044"/>
                <a:gd name="T104" fmla="*/ 1818 w 2274"/>
                <a:gd name="T105" fmla="*/ 1978 h 2044"/>
                <a:gd name="T106" fmla="*/ 2274 w 2274"/>
                <a:gd name="T107" fmla="*/ 150 h 2044"/>
                <a:gd name="T108" fmla="*/ 2274 w 2274"/>
                <a:gd name="T109" fmla="*/ 295 h 2044"/>
                <a:gd name="T110" fmla="*/ 2268 w 2274"/>
                <a:gd name="T111" fmla="*/ 529 h 2044"/>
                <a:gd name="T112" fmla="*/ 2274 w 2274"/>
                <a:gd name="T113" fmla="*/ 715 h 2044"/>
                <a:gd name="T114" fmla="*/ 2268 w 2274"/>
                <a:gd name="T115" fmla="*/ 884 h 2044"/>
                <a:gd name="T116" fmla="*/ 2274 w 2274"/>
                <a:gd name="T117" fmla="*/ 1118 h 2044"/>
                <a:gd name="T118" fmla="*/ 2274 w 2274"/>
                <a:gd name="T119" fmla="*/ 1262 h 2044"/>
                <a:gd name="T120" fmla="*/ 2268 w 2274"/>
                <a:gd name="T121" fmla="*/ 1497 h 2044"/>
                <a:gd name="T122" fmla="*/ 2274 w 2274"/>
                <a:gd name="T123" fmla="*/ 1683 h 2044"/>
                <a:gd name="T124" fmla="*/ 2268 w 2274"/>
                <a:gd name="T125" fmla="*/ 1851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2044">
                  <a:moveTo>
                    <a:pt x="6" y="0"/>
                  </a:move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42"/>
                  </a:moveTo>
                  <a:lnTo>
                    <a:pt x="6" y="6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6" y="42"/>
                  </a:lnTo>
                  <a:close/>
                  <a:moveTo>
                    <a:pt x="6" y="84"/>
                  </a:moveTo>
                  <a:lnTo>
                    <a:pt x="6" y="108"/>
                  </a:lnTo>
                  <a:lnTo>
                    <a:pt x="0" y="108"/>
                  </a:lnTo>
                  <a:lnTo>
                    <a:pt x="0" y="84"/>
                  </a:lnTo>
                  <a:lnTo>
                    <a:pt x="6" y="84"/>
                  </a:lnTo>
                  <a:close/>
                  <a:moveTo>
                    <a:pt x="6" y="126"/>
                  </a:moveTo>
                  <a:lnTo>
                    <a:pt x="6" y="150"/>
                  </a:lnTo>
                  <a:lnTo>
                    <a:pt x="0" y="150"/>
                  </a:lnTo>
                  <a:lnTo>
                    <a:pt x="0" y="126"/>
                  </a:lnTo>
                  <a:lnTo>
                    <a:pt x="6" y="126"/>
                  </a:lnTo>
                  <a:close/>
                  <a:moveTo>
                    <a:pt x="6" y="168"/>
                  </a:moveTo>
                  <a:lnTo>
                    <a:pt x="6" y="192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6" y="168"/>
                  </a:lnTo>
                  <a:close/>
                  <a:moveTo>
                    <a:pt x="6" y="210"/>
                  </a:moveTo>
                  <a:lnTo>
                    <a:pt x="6" y="234"/>
                  </a:lnTo>
                  <a:lnTo>
                    <a:pt x="0" y="234"/>
                  </a:lnTo>
                  <a:lnTo>
                    <a:pt x="0" y="210"/>
                  </a:lnTo>
                  <a:lnTo>
                    <a:pt x="6" y="210"/>
                  </a:lnTo>
                  <a:close/>
                  <a:moveTo>
                    <a:pt x="6" y="252"/>
                  </a:moveTo>
                  <a:lnTo>
                    <a:pt x="6" y="27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6" y="252"/>
                  </a:lnTo>
                  <a:close/>
                  <a:moveTo>
                    <a:pt x="6" y="295"/>
                  </a:moveTo>
                  <a:lnTo>
                    <a:pt x="6" y="319"/>
                  </a:lnTo>
                  <a:lnTo>
                    <a:pt x="0" y="319"/>
                  </a:lnTo>
                  <a:lnTo>
                    <a:pt x="0" y="295"/>
                  </a:lnTo>
                  <a:lnTo>
                    <a:pt x="6" y="295"/>
                  </a:lnTo>
                  <a:close/>
                  <a:moveTo>
                    <a:pt x="6" y="337"/>
                  </a:moveTo>
                  <a:lnTo>
                    <a:pt x="6" y="361"/>
                  </a:lnTo>
                  <a:lnTo>
                    <a:pt x="0" y="361"/>
                  </a:lnTo>
                  <a:lnTo>
                    <a:pt x="0" y="337"/>
                  </a:lnTo>
                  <a:lnTo>
                    <a:pt x="6" y="337"/>
                  </a:lnTo>
                  <a:close/>
                  <a:moveTo>
                    <a:pt x="6" y="379"/>
                  </a:moveTo>
                  <a:lnTo>
                    <a:pt x="6" y="403"/>
                  </a:lnTo>
                  <a:lnTo>
                    <a:pt x="0" y="403"/>
                  </a:lnTo>
                  <a:lnTo>
                    <a:pt x="0" y="379"/>
                  </a:lnTo>
                  <a:lnTo>
                    <a:pt x="6" y="379"/>
                  </a:lnTo>
                  <a:close/>
                  <a:moveTo>
                    <a:pt x="6" y="421"/>
                  </a:moveTo>
                  <a:lnTo>
                    <a:pt x="6" y="445"/>
                  </a:lnTo>
                  <a:lnTo>
                    <a:pt x="0" y="445"/>
                  </a:lnTo>
                  <a:lnTo>
                    <a:pt x="0" y="421"/>
                  </a:lnTo>
                  <a:lnTo>
                    <a:pt x="6" y="421"/>
                  </a:lnTo>
                  <a:close/>
                  <a:moveTo>
                    <a:pt x="6" y="463"/>
                  </a:moveTo>
                  <a:lnTo>
                    <a:pt x="6" y="487"/>
                  </a:lnTo>
                  <a:lnTo>
                    <a:pt x="0" y="487"/>
                  </a:lnTo>
                  <a:lnTo>
                    <a:pt x="0" y="463"/>
                  </a:lnTo>
                  <a:lnTo>
                    <a:pt x="6" y="463"/>
                  </a:lnTo>
                  <a:close/>
                  <a:moveTo>
                    <a:pt x="6" y="505"/>
                  </a:moveTo>
                  <a:lnTo>
                    <a:pt x="6" y="529"/>
                  </a:lnTo>
                  <a:lnTo>
                    <a:pt x="0" y="529"/>
                  </a:lnTo>
                  <a:lnTo>
                    <a:pt x="0" y="505"/>
                  </a:lnTo>
                  <a:lnTo>
                    <a:pt x="6" y="505"/>
                  </a:lnTo>
                  <a:close/>
                  <a:moveTo>
                    <a:pt x="6" y="547"/>
                  </a:moveTo>
                  <a:lnTo>
                    <a:pt x="6" y="571"/>
                  </a:lnTo>
                  <a:lnTo>
                    <a:pt x="0" y="571"/>
                  </a:lnTo>
                  <a:lnTo>
                    <a:pt x="0" y="547"/>
                  </a:lnTo>
                  <a:lnTo>
                    <a:pt x="6" y="547"/>
                  </a:lnTo>
                  <a:close/>
                  <a:moveTo>
                    <a:pt x="6" y="589"/>
                  </a:moveTo>
                  <a:lnTo>
                    <a:pt x="6" y="613"/>
                  </a:lnTo>
                  <a:lnTo>
                    <a:pt x="0" y="613"/>
                  </a:lnTo>
                  <a:lnTo>
                    <a:pt x="0" y="589"/>
                  </a:lnTo>
                  <a:lnTo>
                    <a:pt x="6" y="589"/>
                  </a:lnTo>
                  <a:close/>
                  <a:moveTo>
                    <a:pt x="6" y="631"/>
                  </a:moveTo>
                  <a:lnTo>
                    <a:pt x="6" y="655"/>
                  </a:lnTo>
                  <a:lnTo>
                    <a:pt x="0" y="655"/>
                  </a:lnTo>
                  <a:lnTo>
                    <a:pt x="0" y="631"/>
                  </a:lnTo>
                  <a:lnTo>
                    <a:pt x="6" y="631"/>
                  </a:lnTo>
                  <a:close/>
                  <a:moveTo>
                    <a:pt x="6" y="673"/>
                  </a:moveTo>
                  <a:lnTo>
                    <a:pt x="6" y="697"/>
                  </a:lnTo>
                  <a:lnTo>
                    <a:pt x="0" y="697"/>
                  </a:lnTo>
                  <a:lnTo>
                    <a:pt x="0" y="673"/>
                  </a:lnTo>
                  <a:lnTo>
                    <a:pt x="6" y="673"/>
                  </a:lnTo>
                  <a:close/>
                  <a:moveTo>
                    <a:pt x="6" y="715"/>
                  </a:moveTo>
                  <a:lnTo>
                    <a:pt x="6" y="739"/>
                  </a:lnTo>
                  <a:lnTo>
                    <a:pt x="0" y="739"/>
                  </a:lnTo>
                  <a:lnTo>
                    <a:pt x="0" y="715"/>
                  </a:lnTo>
                  <a:lnTo>
                    <a:pt x="6" y="715"/>
                  </a:lnTo>
                  <a:close/>
                  <a:moveTo>
                    <a:pt x="6" y="757"/>
                  </a:moveTo>
                  <a:lnTo>
                    <a:pt x="6" y="781"/>
                  </a:lnTo>
                  <a:lnTo>
                    <a:pt x="0" y="781"/>
                  </a:lnTo>
                  <a:lnTo>
                    <a:pt x="0" y="757"/>
                  </a:lnTo>
                  <a:lnTo>
                    <a:pt x="6" y="757"/>
                  </a:lnTo>
                  <a:close/>
                  <a:moveTo>
                    <a:pt x="6" y="799"/>
                  </a:moveTo>
                  <a:lnTo>
                    <a:pt x="6" y="824"/>
                  </a:lnTo>
                  <a:lnTo>
                    <a:pt x="0" y="824"/>
                  </a:lnTo>
                  <a:lnTo>
                    <a:pt x="0" y="799"/>
                  </a:lnTo>
                  <a:lnTo>
                    <a:pt x="6" y="799"/>
                  </a:lnTo>
                  <a:close/>
                  <a:moveTo>
                    <a:pt x="6" y="842"/>
                  </a:moveTo>
                  <a:lnTo>
                    <a:pt x="6" y="866"/>
                  </a:lnTo>
                  <a:lnTo>
                    <a:pt x="0" y="866"/>
                  </a:lnTo>
                  <a:lnTo>
                    <a:pt x="0" y="842"/>
                  </a:lnTo>
                  <a:lnTo>
                    <a:pt x="6" y="842"/>
                  </a:lnTo>
                  <a:close/>
                  <a:moveTo>
                    <a:pt x="6" y="884"/>
                  </a:moveTo>
                  <a:lnTo>
                    <a:pt x="6" y="908"/>
                  </a:lnTo>
                  <a:lnTo>
                    <a:pt x="0" y="908"/>
                  </a:lnTo>
                  <a:lnTo>
                    <a:pt x="0" y="884"/>
                  </a:lnTo>
                  <a:lnTo>
                    <a:pt x="6" y="884"/>
                  </a:lnTo>
                  <a:close/>
                  <a:moveTo>
                    <a:pt x="6" y="926"/>
                  </a:moveTo>
                  <a:lnTo>
                    <a:pt x="6" y="950"/>
                  </a:lnTo>
                  <a:lnTo>
                    <a:pt x="0" y="950"/>
                  </a:lnTo>
                  <a:lnTo>
                    <a:pt x="0" y="926"/>
                  </a:lnTo>
                  <a:lnTo>
                    <a:pt x="6" y="926"/>
                  </a:lnTo>
                  <a:close/>
                  <a:moveTo>
                    <a:pt x="6" y="968"/>
                  </a:moveTo>
                  <a:lnTo>
                    <a:pt x="6" y="992"/>
                  </a:lnTo>
                  <a:lnTo>
                    <a:pt x="0" y="992"/>
                  </a:lnTo>
                  <a:lnTo>
                    <a:pt x="0" y="968"/>
                  </a:lnTo>
                  <a:lnTo>
                    <a:pt x="6" y="968"/>
                  </a:lnTo>
                  <a:close/>
                  <a:moveTo>
                    <a:pt x="6" y="1010"/>
                  </a:moveTo>
                  <a:lnTo>
                    <a:pt x="6" y="1034"/>
                  </a:lnTo>
                  <a:lnTo>
                    <a:pt x="0" y="1034"/>
                  </a:lnTo>
                  <a:lnTo>
                    <a:pt x="0" y="1010"/>
                  </a:lnTo>
                  <a:lnTo>
                    <a:pt x="6" y="1010"/>
                  </a:lnTo>
                  <a:close/>
                  <a:moveTo>
                    <a:pt x="6" y="1052"/>
                  </a:moveTo>
                  <a:lnTo>
                    <a:pt x="6" y="1076"/>
                  </a:lnTo>
                  <a:lnTo>
                    <a:pt x="0" y="1076"/>
                  </a:lnTo>
                  <a:lnTo>
                    <a:pt x="0" y="1052"/>
                  </a:lnTo>
                  <a:lnTo>
                    <a:pt x="6" y="1052"/>
                  </a:lnTo>
                  <a:close/>
                  <a:moveTo>
                    <a:pt x="6" y="1094"/>
                  </a:moveTo>
                  <a:lnTo>
                    <a:pt x="6" y="1118"/>
                  </a:lnTo>
                  <a:lnTo>
                    <a:pt x="0" y="1118"/>
                  </a:lnTo>
                  <a:lnTo>
                    <a:pt x="0" y="1094"/>
                  </a:lnTo>
                  <a:lnTo>
                    <a:pt x="6" y="1094"/>
                  </a:lnTo>
                  <a:close/>
                  <a:moveTo>
                    <a:pt x="6" y="1136"/>
                  </a:moveTo>
                  <a:lnTo>
                    <a:pt x="6" y="1160"/>
                  </a:lnTo>
                  <a:lnTo>
                    <a:pt x="0" y="1160"/>
                  </a:lnTo>
                  <a:lnTo>
                    <a:pt x="0" y="1136"/>
                  </a:lnTo>
                  <a:lnTo>
                    <a:pt x="6" y="1136"/>
                  </a:lnTo>
                  <a:close/>
                  <a:moveTo>
                    <a:pt x="6" y="1178"/>
                  </a:moveTo>
                  <a:lnTo>
                    <a:pt x="6" y="1202"/>
                  </a:lnTo>
                  <a:lnTo>
                    <a:pt x="0" y="1202"/>
                  </a:lnTo>
                  <a:lnTo>
                    <a:pt x="0" y="1178"/>
                  </a:lnTo>
                  <a:lnTo>
                    <a:pt x="6" y="1178"/>
                  </a:lnTo>
                  <a:close/>
                  <a:moveTo>
                    <a:pt x="6" y="1220"/>
                  </a:moveTo>
                  <a:lnTo>
                    <a:pt x="6" y="1244"/>
                  </a:lnTo>
                  <a:lnTo>
                    <a:pt x="0" y="1244"/>
                  </a:lnTo>
                  <a:lnTo>
                    <a:pt x="0" y="1220"/>
                  </a:lnTo>
                  <a:lnTo>
                    <a:pt x="6" y="1220"/>
                  </a:lnTo>
                  <a:close/>
                  <a:moveTo>
                    <a:pt x="6" y="1262"/>
                  </a:moveTo>
                  <a:lnTo>
                    <a:pt x="6" y="1286"/>
                  </a:lnTo>
                  <a:lnTo>
                    <a:pt x="0" y="1286"/>
                  </a:lnTo>
                  <a:lnTo>
                    <a:pt x="0" y="1262"/>
                  </a:lnTo>
                  <a:lnTo>
                    <a:pt x="6" y="1262"/>
                  </a:lnTo>
                  <a:close/>
                  <a:moveTo>
                    <a:pt x="6" y="1304"/>
                  </a:moveTo>
                  <a:lnTo>
                    <a:pt x="6" y="1328"/>
                  </a:lnTo>
                  <a:lnTo>
                    <a:pt x="0" y="1328"/>
                  </a:lnTo>
                  <a:lnTo>
                    <a:pt x="0" y="1304"/>
                  </a:lnTo>
                  <a:lnTo>
                    <a:pt x="6" y="1304"/>
                  </a:lnTo>
                  <a:close/>
                  <a:moveTo>
                    <a:pt x="6" y="1346"/>
                  </a:moveTo>
                  <a:lnTo>
                    <a:pt x="6" y="1371"/>
                  </a:lnTo>
                  <a:lnTo>
                    <a:pt x="0" y="1371"/>
                  </a:lnTo>
                  <a:lnTo>
                    <a:pt x="0" y="1346"/>
                  </a:lnTo>
                  <a:lnTo>
                    <a:pt x="6" y="1346"/>
                  </a:lnTo>
                  <a:close/>
                  <a:moveTo>
                    <a:pt x="6" y="1389"/>
                  </a:moveTo>
                  <a:lnTo>
                    <a:pt x="6" y="1413"/>
                  </a:lnTo>
                  <a:lnTo>
                    <a:pt x="0" y="1413"/>
                  </a:lnTo>
                  <a:lnTo>
                    <a:pt x="0" y="1389"/>
                  </a:lnTo>
                  <a:lnTo>
                    <a:pt x="6" y="1389"/>
                  </a:lnTo>
                  <a:close/>
                  <a:moveTo>
                    <a:pt x="6" y="1431"/>
                  </a:moveTo>
                  <a:lnTo>
                    <a:pt x="6" y="1455"/>
                  </a:lnTo>
                  <a:lnTo>
                    <a:pt x="0" y="1455"/>
                  </a:lnTo>
                  <a:lnTo>
                    <a:pt x="0" y="1431"/>
                  </a:lnTo>
                  <a:lnTo>
                    <a:pt x="6" y="1431"/>
                  </a:lnTo>
                  <a:close/>
                  <a:moveTo>
                    <a:pt x="6" y="1473"/>
                  </a:moveTo>
                  <a:lnTo>
                    <a:pt x="6" y="1497"/>
                  </a:lnTo>
                  <a:lnTo>
                    <a:pt x="0" y="1497"/>
                  </a:lnTo>
                  <a:lnTo>
                    <a:pt x="0" y="1473"/>
                  </a:lnTo>
                  <a:lnTo>
                    <a:pt x="6" y="1473"/>
                  </a:lnTo>
                  <a:close/>
                  <a:moveTo>
                    <a:pt x="6" y="1515"/>
                  </a:moveTo>
                  <a:lnTo>
                    <a:pt x="6" y="1539"/>
                  </a:lnTo>
                  <a:lnTo>
                    <a:pt x="0" y="1539"/>
                  </a:lnTo>
                  <a:lnTo>
                    <a:pt x="0" y="1515"/>
                  </a:lnTo>
                  <a:lnTo>
                    <a:pt x="6" y="1515"/>
                  </a:lnTo>
                  <a:close/>
                  <a:moveTo>
                    <a:pt x="6" y="1557"/>
                  </a:moveTo>
                  <a:lnTo>
                    <a:pt x="6" y="1581"/>
                  </a:lnTo>
                  <a:lnTo>
                    <a:pt x="0" y="1581"/>
                  </a:lnTo>
                  <a:lnTo>
                    <a:pt x="0" y="1557"/>
                  </a:lnTo>
                  <a:lnTo>
                    <a:pt x="6" y="1557"/>
                  </a:lnTo>
                  <a:close/>
                  <a:moveTo>
                    <a:pt x="6" y="1599"/>
                  </a:moveTo>
                  <a:lnTo>
                    <a:pt x="6" y="1623"/>
                  </a:lnTo>
                  <a:lnTo>
                    <a:pt x="0" y="1623"/>
                  </a:lnTo>
                  <a:lnTo>
                    <a:pt x="0" y="1599"/>
                  </a:lnTo>
                  <a:lnTo>
                    <a:pt x="6" y="1599"/>
                  </a:lnTo>
                  <a:close/>
                  <a:moveTo>
                    <a:pt x="6" y="1641"/>
                  </a:moveTo>
                  <a:lnTo>
                    <a:pt x="6" y="1665"/>
                  </a:lnTo>
                  <a:lnTo>
                    <a:pt x="0" y="1665"/>
                  </a:lnTo>
                  <a:lnTo>
                    <a:pt x="0" y="1641"/>
                  </a:lnTo>
                  <a:lnTo>
                    <a:pt x="6" y="1641"/>
                  </a:lnTo>
                  <a:close/>
                  <a:moveTo>
                    <a:pt x="6" y="1683"/>
                  </a:moveTo>
                  <a:lnTo>
                    <a:pt x="6" y="1707"/>
                  </a:lnTo>
                  <a:lnTo>
                    <a:pt x="0" y="1707"/>
                  </a:lnTo>
                  <a:lnTo>
                    <a:pt x="0" y="1683"/>
                  </a:lnTo>
                  <a:lnTo>
                    <a:pt x="6" y="1683"/>
                  </a:lnTo>
                  <a:close/>
                  <a:moveTo>
                    <a:pt x="6" y="1725"/>
                  </a:moveTo>
                  <a:lnTo>
                    <a:pt x="6" y="1749"/>
                  </a:lnTo>
                  <a:lnTo>
                    <a:pt x="0" y="1749"/>
                  </a:lnTo>
                  <a:lnTo>
                    <a:pt x="0" y="1725"/>
                  </a:lnTo>
                  <a:lnTo>
                    <a:pt x="6" y="1725"/>
                  </a:lnTo>
                  <a:close/>
                  <a:moveTo>
                    <a:pt x="6" y="1767"/>
                  </a:moveTo>
                  <a:lnTo>
                    <a:pt x="6" y="1791"/>
                  </a:lnTo>
                  <a:lnTo>
                    <a:pt x="0" y="1791"/>
                  </a:lnTo>
                  <a:lnTo>
                    <a:pt x="0" y="1767"/>
                  </a:lnTo>
                  <a:lnTo>
                    <a:pt x="6" y="1767"/>
                  </a:lnTo>
                  <a:close/>
                  <a:moveTo>
                    <a:pt x="6" y="1809"/>
                  </a:moveTo>
                  <a:lnTo>
                    <a:pt x="6" y="1833"/>
                  </a:lnTo>
                  <a:lnTo>
                    <a:pt x="0" y="1833"/>
                  </a:lnTo>
                  <a:lnTo>
                    <a:pt x="0" y="1809"/>
                  </a:lnTo>
                  <a:lnTo>
                    <a:pt x="6" y="1809"/>
                  </a:lnTo>
                  <a:close/>
                  <a:moveTo>
                    <a:pt x="6" y="1851"/>
                  </a:moveTo>
                  <a:lnTo>
                    <a:pt x="6" y="1875"/>
                  </a:lnTo>
                  <a:lnTo>
                    <a:pt x="0" y="1875"/>
                  </a:lnTo>
                  <a:lnTo>
                    <a:pt x="0" y="1851"/>
                  </a:lnTo>
                  <a:lnTo>
                    <a:pt x="6" y="1851"/>
                  </a:lnTo>
                  <a:close/>
                  <a:moveTo>
                    <a:pt x="6" y="1893"/>
                  </a:moveTo>
                  <a:lnTo>
                    <a:pt x="6" y="1918"/>
                  </a:lnTo>
                  <a:lnTo>
                    <a:pt x="0" y="1918"/>
                  </a:lnTo>
                  <a:lnTo>
                    <a:pt x="0" y="1893"/>
                  </a:lnTo>
                  <a:lnTo>
                    <a:pt x="6" y="1893"/>
                  </a:lnTo>
                  <a:close/>
                  <a:moveTo>
                    <a:pt x="6" y="1936"/>
                  </a:moveTo>
                  <a:lnTo>
                    <a:pt x="6" y="1960"/>
                  </a:lnTo>
                  <a:lnTo>
                    <a:pt x="0" y="1960"/>
                  </a:lnTo>
                  <a:lnTo>
                    <a:pt x="0" y="1936"/>
                  </a:lnTo>
                  <a:lnTo>
                    <a:pt x="6" y="1936"/>
                  </a:lnTo>
                  <a:close/>
                  <a:moveTo>
                    <a:pt x="6" y="1978"/>
                  </a:moveTo>
                  <a:lnTo>
                    <a:pt x="6" y="2002"/>
                  </a:lnTo>
                  <a:lnTo>
                    <a:pt x="0" y="2002"/>
                  </a:lnTo>
                  <a:lnTo>
                    <a:pt x="0" y="1978"/>
                  </a:lnTo>
                  <a:lnTo>
                    <a:pt x="6" y="1978"/>
                  </a:lnTo>
                  <a:close/>
                  <a:moveTo>
                    <a:pt x="6" y="2020"/>
                  </a:moveTo>
                  <a:lnTo>
                    <a:pt x="6" y="2044"/>
                  </a:lnTo>
                  <a:lnTo>
                    <a:pt x="0" y="2044"/>
                  </a:lnTo>
                  <a:lnTo>
                    <a:pt x="0" y="2020"/>
                  </a:lnTo>
                  <a:lnTo>
                    <a:pt x="6" y="2020"/>
                  </a:lnTo>
                  <a:close/>
                  <a:moveTo>
                    <a:pt x="456" y="0"/>
                  </a:moveTo>
                  <a:lnTo>
                    <a:pt x="456" y="24"/>
                  </a:lnTo>
                  <a:lnTo>
                    <a:pt x="450" y="24"/>
                  </a:lnTo>
                  <a:lnTo>
                    <a:pt x="450" y="0"/>
                  </a:lnTo>
                  <a:lnTo>
                    <a:pt x="456" y="0"/>
                  </a:lnTo>
                  <a:close/>
                  <a:moveTo>
                    <a:pt x="456" y="42"/>
                  </a:moveTo>
                  <a:lnTo>
                    <a:pt x="456" y="66"/>
                  </a:lnTo>
                  <a:lnTo>
                    <a:pt x="450" y="66"/>
                  </a:lnTo>
                  <a:lnTo>
                    <a:pt x="450" y="42"/>
                  </a:lnTo>
                  <a:lnTo>
                    <a:pt x="456" y="42"/>
                  </a:lnTo>
                  <a:close/>
                  <a:moveTo>
                    <a:pt x="456" y="84"/>
                  </a:moveTo>
                  <a:lnTo>
                    <a:pt x="456" y="108"/>
                  </a:lnTo>
                  <a:lnTo>
                    <a:pt x="450" y="108"/>
                  </a:lnTo>
                  <a:lnTo>
                    <a:pt x="450" y="84"/>
                  </a:lnTo>
                  <a:lnTo>
                    <a:pt x="456" y="84"/>
                  </a:lnTo>
                  <a:close/>
                  <a:moveTo>
                    <a:pt x="456" y="126"/>
                  </a:moveTo>
                  <a:lnTo>
                    <a:pt x="456" y="150"/>
                  </a:lnTo>
                  <a:lnTo>
                    <a:pt x="450" y="150"/>
                  </a:lnTo>
                  <a:lnTo>
                    <a:pt x="450" y="126"/>
                  </a:lnTo>
                  <a:lnTo>
                    <a:pt x="456" y="126"/>
                  </a:lnTo>
                  <a:close/>
                  <a:moveTo>
                    <a:pt x="456" y="168"/>
                  </a:moveTo>
                  <a:lnTo>
                    <a:pt x="456" y="192"/>
                  </a:lnTo>
                  <a:lnTo>
                    <a:pt x="450" y="192"/>
                  </a:lnTo>
                  <a:lnTo>
                    <a:pt x="450" y="168"/>
                  </a:lnTo>
                  <a:lnTo>
                    <a:pt x="456" y="168"/>
                  </a:lnTo>
                  <a:close/>
                  <a:moveTo>
                    <a:pt x="456" y="210"/>
                  </a:moveTo>
                  <a:lnTo>
                    <a:pt x="456" y="234"/>
                  </a:lnTo>
                  <a:lnTo>
                    <a:pt x="450" y="234"/>
                  </a:lnTo>
                  <a:lnTo>
                    <a:pt x="450" y="210"/>
                  </a:lnTo>
                  <a:lnTo>
                    <a:pt x="456" y="210"/>
                  </a:lnTo>
                  <a:close/>
                  <a:moveTo>
                    <a:pt x="456" y="252"/>
                  </a:moveTo>
                  <a:lnTo>
                    <a:pt x="456" y="277"/>
                  </a:lnTo>
                  <a:lnTo>
                    <a:pt x="450" y="277"/>
                  </a:lnTo>
                  <a:lnTo>
                    <a:pt x="450" y="252"/>
                  </a:lnTo>
                  <a:lnTo>
                    <a:pt x="456" y="252"/>
                  </a:lnTo>
                  <a:close/>
                  <a:moveTo>
                    <a:pt x="456" y="295"/>
                  </a:moveTo>
                  <a:lnTo>
                    <a:pt x="456" y="319"/>
                  </a:lnTo>
                  <a:lnTo>
                    <a:pt x="450" y="319"/>
                  </a:lnTo>
                  <a:lnTo>
                    <a:pt x="450" y="295"/>
                  </a:lnTo>
                  <a:lnTo>
                    <a:pt x="456" y="295"/>
                  </a:lnTo>
                  <a:close/>
                  <a:moveTo>
                    <a:pt x="456" y="337"/>
                  </a:moveTo>
                  <a:lnTo>
                    <a:pt x="456" y="361"/>
                  </a:lnTo>
                  <a:lnTo>
                    <a:pt x="450" y="361"/>
                  </a:lnTo>
                  <a:lnTo>
                    <a:pt x="450" y="337"/>
                  </a:lnTo>
                  <a:lnTo>
                    <a:pt x="456" y="337"/>
                  </a:lnTo>
                  <a:close/>
                  <a:moveTo>
                    <a:pt x="456" y="379"/>
                  </a:moveTo>
                  <a:lnTo>
                    <a:pt x="456" y="403"/>
                  </a:lnTo>
                  <a:lnTo>
                    <a:pt x="450" y="403"/>
                  </a:lnTo>
                  <a:lnTo>
                    <a:pt x="450" y="379"/>
                  </a:lnTo>
                  <a:lnTo>
                    <a:pt x="456" y="379"/>
                  </a:lnTo>
                  <a:close/>
                  <a:moveTo>
                    <a:pt x="456" y="421"/>
                  </a:moveTo>
                  <a:lnTo>
                    <a:pt x="456" y="445"/>
                  </a:lnTo>
                  <a:lnTo>
                    <a:pt x="450" y="445"/>
                  </a:lnTo>
                  <a:lnTo>
                    <a:pt x="450" y="421"/>
                  </a:lnTo>
                  <a:lnTo>
                    <a:pt x="456" y="421"/>
                  </a:lnTo>
                  <a:close/>
                  <a:moveTo>
                    <a:pt x="456" y="463"/>
                  </a:moveTo>
                  <a:lnTo>
                    <a:pt x="456" y="487"/>
                  </a:lnTo>
                  <a:lnTo>
                    <a:pt x="450" y="487"/>
                  </a:lnTo>
                  <a:lnTo>
                    <a:pt x="450" y="463"/>
                  </a:lnTo>
                  <a:lnTo>
                    <a:pt x="456" y="463"/>
                  </a:lnTo>
                  <a:close/>
                  <a:moveTo>
                    <a:pt x="456" y="505"/>
                  </a:moveTo>
                  <a:lnTo>
                    <a:pt x="456" y="529"/>
                  </a:lnTo>
                  <a:lnTo>
                    <a:pt x="450" y="529"/>
                  </a:lnTo>
                  <a:lnTo>
                    <a:pt x="450" y="505"/>
                  </a:lnTo>
                  <a:lnTo>
                    <a:pt x="456" y="505"/>
                  </a:lnTo>
                  <a:close/>
                  <a:moveTo>
                    <a:pt x="456" y="547"/>
                  </a:moveTo>
                  <a:lnTo>
                    <a:pt x="456" y="571"/>
                  </a:lnTo>
                  <a:lnTo>
                    <a:pt x="450" y="571"/>
                  </a:lnTo>
                  <a:lnTo>
                    <a:pt x="450" y="547"/>
                  </a:lnTo>
                  <a:lnTo>
                    <a:pt x="456" y="547"/>
                  </a:lnTo>
                  <a:close/>
                  <a:moveTo>
                    <a:pt x="456" y="589"/>
                  </a:moveTo>
                  <a:lnTo>
                    <a:pt x="456" y="613"/>
                  </a:lnTo>
                  <a:lnTo>
                    <a:pt x="450" y="613"/>
                  </a:lnTo>
                  <a:lnTo>
                    <a:pt x="450" y="589"/>
                  </a:lnTo>
                  <a:lnTo>
                    <a:pt x="456" y="589"/>
                  </a:lnTo>
                  <a:close/>
                  <a:moveTo>
                    <a:pt x="456" y="631"/>
                  </a:moveTo>
                  <a:lnTo>
                    <a:pt x="456" y="655"/>
                  </a:lnTo>
                  <a:lnTo>
                    <a:pt x="450" y="655"/>
                  </a:lnTo>
                  <a:lnTo>
                    <a:pt x="450" y="631"/>
                  </a:lnTo>
                  <a:lnTo>
                    <a:pt x="456" y="631"/>
                  </a:lnTo>
                  <a:close/>
                  <a:moveTo>
                    <a:pt x="456" y="673"/>
                  </a:moveTo>
                  <a:lnTo>
                    <a:pt x="456" y="697"/>
                  </a:lnTo>
                  <a:lnTo>
                    <a:pt x="450" y="697"/>
                  </a:lnTo>
                  <a:lnTo>
                    <a:pt x="450" y="673"/>
                  </a:lnTo>
                  <a:lnTo>
                    <a:pt x="456" y="673"/>
                  </a:lnTo>
                  <a:close/>
                  <a:moveTo>
                    <a:pt x="456" y="715"/>
                  </a:moveTo>
                  <a:lnTo>
                    <a:pt x="456" y="739"/>
                  </a:lnTo>
                  <a:lnTo>
                    <a:pt x="450" y="739"/>
                  </a:lnTo>
                  <a:lnTo>
                    <a:pt x="450" y="715"/>
                  </a:lnTo>
                  <a:lnTo>
                    <a:pt x="456" y="715"/>
                  </a:lnTo>
                  <a:close/>
                  <a:moveTo>
                    <a:pt x="456" y="757"/>
                  </a:moveTo>
                  <a:lnTo>
                    <a:pt x="456" y="781"/>
                  </a:lnTo>
                  <a:lnTo>
                    <a:pt x="450" y="781"/>
                  </a:lnTo>
                  <a:lnTo>
                    <a:pt x="450" y="757"/>
                  </a:lnTo>
                  <a:lnTo>
                    <a:pt x="456" y="757"/>
                  </a:lnTo>
                  <a:close/>
                  <a:moveTo>
                    <a:pt x="456" y="799"/>
                  </a:moveTo>
                  <a:lnTo>
                    <a:pt x="456" y="824"/>
                  </a:lnTo>
                  <a:lnTo>
                    <a:pt x="450" y="824"/>
                  </a:lnTo>
                  <a:lnTo>
                    <a:pt x="450" y="799"/>
                  </a:lnTo>
                  <a:lnTo>
                    <a:pt x="456" y="799"/>
                  </a:lnTo>
                  <a:close/>
                  <a:moveTo>
                    <a:pt x="456" y="842"/>
                  </a:moveTo>
                  <a:lnTo>
                    <a:pt x="456" y="866"/>
                  </a:lnTo>
                  <a:lnTo>
                    <a:pt x="450" y="866"/>
                  </a:lnTo>
                  <a:lnTo>
                    <a:pt x="450" y="842"/>
                  </a:lnTo>
                  <a:lnTo>
                    <a:pt x="456" y="842"/>
                  </a:lnTo>
                  <a:close/>
                  <a:moveTo>
                    <a:pt x="456" y="884"/>
                  </a:moveTo>
                  <a:lnTo>
                    <a:pt x="456" y="908"/>
                  </a:lnTo>
                  <a:lnTo>
                    <a:pt x="450" y="908"/>
                  </a:lnTo>
                  <a:lnTo>
                    <a:pt x="450" y="884"/>
                  </a:lnTo>
                  <a:lnTo>
                    <a:pt x="456" y="884"/>
                  </a:lnTo>
                  <a:close/>
                  <a:moveTo>
                    <a:pt x="456" y="926"/>
                  </a:moveTo>
                  <a:lnTo>
                    <a:pt x="456" y="950"/>
                  </a:lnTo>
                  <a:lnTo>
                    <a:pt x="450" y="950"/>
                  </a:lnTo>
                  <a:lnTo>
                    <a:pt x="450" y="926"/>
                  </a:lnTo>
                  <a:lnTo>
                    <a:pt x="456" y="926"/>
                  </a:lnTo>
                  <a:close/>
                  <a:moveTo>
                    <a:pt x="456" y="968"/>
                  </a:moveTo>
                  <a:lnTo>
                    <a:pt x="456" y="992"/>
                  </a:lnTo>
                  <a:lnTo>
                    <a:pt x="450" y="992"/>
                  </a:lnTo>
                  <a:lnTo>
                    <a:pt x="450" y="968"/>
                  </a:lnTo>
                  <a:lnTo>
                    <a:pt x="456" y="968"/>
                  </a:lnTo>
                  <a:close/>
                  <a:moveTo>
                    <a:pt x="456" y="1010"/>
                  </a:moveTo>
                  <a:lnTo>
                    <a:pt x="456" y="1034"/>
                  </a:lnTo>
                  <a:lnTo>
                    <a:pt x="450" y="1034"/>
                  </a:lnTo>
                  <a:lnTo>
                    <a:pt x="450" y="1010"/>
                  </a:lnTo>
                  <a:lnTo>
                    <a:pt x="456" y="1010"/>
                  </a:lnTo>
                  <a:close/>
                  <a:moveTo>
                    <a:pt x="456" y="1052"/>
                  </a:moveTo>
                  <a:lnTo>
                    <a:pt x="456" y="1076"/>
                  </a:lnTo>
                  <a:lnTo>
                    <a:pt x="450" y="1076"/>
                  </a:lnTo>
                  <a:lnTo>
                    <a:pt x="450" y="1052"/>
                  </a:lnTo>
                  <a:lnTo>
                    <a:pt x="456" y="1052"/>
                  </a:lnTo>
                  <a:close/>
                  <a:moveTo>
                    <a:pt x="456" y="1094"/>
                  </a:moveTo>
                  <a:lnTo>
                    <a:pt x="456" y="1118"/>
                  </a:lnTo>
                  <a:lnTo>
                    <a:pt x="450" y="1118"/>
                  </a:lnTo>
                  <a:lnTo>
                    <a:pt x="450" y="1094"/>
                  </a:lnTo>
                  <a:lnTo>
                    <a:pt x="456" y="1094"/>
                  </a:lnTo>
                  <a:close/>
                  <a:moveTo>
                    <a:pt x="456" y="1136"/>
                  </a:moveTo>
                  <a:lnTo>
                    <a:pt x="456" y="1160"/>
                  </a:lnTo>
                  <a:lnTo>
                    <a:pt x="450" y="1160"/>
                  </a:lnTo>
                  <a:lnTo>
                    <a:pt x="450" y="1136"/>
                  </a:lnTo>
                  <a:lnTo>
                    <a:pt x="456" y="1136"/>
                  </a:lnTo>
                  <a:close/>
                  <a:moveTo>
                    <a:pt x="456" y="1178"/>
                  </a:moveTo>
                  <a:lnTo>
                    <a:pt x="456" y="1202"/>
                  </a:lnTo>
                  <a:lnTo>
                    <a:pt x="450" y="1202"/>
                  </a:lnTo>
                  <a:lnTo>
                    <a:pt x="450" y="1178"/>
                  </a:lnTo>
                  <a:lnTo>
                    <a:pt x="456" y="1178"/>
                  </a:lnTo>
                  <a:close/>
                  <a:moveTo>
                    <a:pt x="456" y="1220"/>
                  </a:moveTo>
                  <a:lnTo>
                    <a:pt x="456" y="1244"/>
                  </a:lnTo>
                  <a:lnTo>
                    <a:pt x="450" y="1244"/>
                  </a:lnTo>
                  <a:lnTo>
                    <a:pt x="450" y="1220"/>
                  </a:lnTo>
                  <a:lnTo>
                    <a:pt x="456" y="1220"/>
                  </a:lnTo>
                  <a:close/>
                  <a:moveTo>
                    <a:pt x="456" y="1262"/>
                  </a:moveTo>
                  <a:lnTo>
                    <a:pt x="456" y="1286"/>
                  </a:lnTo>
                  <a:lnTo>
                    <a:pt x="450" y="1286"/>
                  </a:lnTo>
                  <a:lnTo>
                    <a:pt x="450" y="1262"/>
                  </a:lnTo>
                  <a:lnTo>
                    <a:pt x="456" y="1262"/>
                  </a:lnTo>
                  <a:close/>
                  <a:moveTo>
                    <a:pt x="456" y="1304"/>
                  </a:moveTo>
                  <a:lnTo>
                    <a:pt x="456" y="1328"/>
                  </a:lnTo>
                  <a:lnTo>
                    <a:pt x="450" y="1328"/>
                  </a:lnTo>
                  <a:lnTo>
                    <a:pt x="450" y="1304"/>
                  </a:lnTo>
                  <a:lnTo>
                    <a:pt x="456" y="1304"/>
                  </a:lnTo>
                  <a:close/>
                  <a:moveTo>
                    <a:pt x="456" y="1346"/>
                  </a:moveTo>
                  <a:lnTo>
                    <a:pt x="456" y="1371"/>
                  </a:lnTo>
                  <a:lnTo>
                    <a:pt x="450" y="1371"/>
                  </a:lnTo>
                  <a:lnTo>
                    <a:pt x="450" y="1346"/>
                  </a:lnTo>
                  <a:lnTo>
                    <a:pt x="456" y="1346"/>
                  </a:lnTo>
                  <a:close/>
                  <a:moveTo>
                    <a:pt x="456" y="1389"/>
                  </a:moveTo>
                  <a:lnTo>
                    <a:pt x="456" y="1413"/>
                  </a:lnTo>
                  <a:lnTo>
                    <a:pt x="450" y="1413"/>
                  </a:lnTo>
                  <a:lnTo>
                    <a:pt x="450" y="1389"/>
                  </a:lnTo>
                  <a:lnTo>
                    <a:pt x="456" y="1389"/>
                  </a:lnTo>
                  <a:close/>
                  <a:moveTo>
                    <a:pt x="456" y="1431"/>
                  </a:moveTo>
                  <a:lnTo>
                    <a:pt x="456" y="1455"/>
                  </a:lnTo>
                  <a:lnTo>
                    <a:pt x="450" y="1455"/>
                  </a:lnTo>
                  <a:lnTo>
                    <a:pt x="450" y="1431"/>
                  </a:lnTo>
                  <a:lnTo>
                    <a:pt x="456" y="1431"/>
                  </a:lnTo>
                  <a:close/>
                  <a:moveTo>
                    <a:pt x="456" y="1473"/>
                  </a:moveTo>
                  <a:lnTo>
                    <a:pt x="456" y="1497"/>
                  </a:lnTo>
                  <a:lnTo>
                    <a:pt x="450" y="1497"/>
                  </a:lnTo>
                  <a:lnTo>
                    <a:pt x="450" y="1473"/>
                  </a:lnTo>
                  <a:lnTo>
                    <a:pt x="456" y="1473"/>
                  </a:lnTo>
                  <a:close/>
                  <a:moveTo>
                    <a:pt x="456" y="1515"/>
                  </a:moveTo>
                  <a:lnTo>
                    <a:pt x="456" y="1539"/>
                  </a:lnTo>
                  <a:lnTo>
                    <a:pt x="450" y="1539"/>
                  </a:lnTo>
                  <a:lnTo>
                    <a:pt x="450" y="1515"/>
                  </a:lnTo>
                  <a:lnTo>
                    <a:pt x="456" y="1515"/>
                  </a:lnTo>
                  <a:close/>
                  <a:moveTo>
                    <a:pt x="456" y="1557"/>
                  </a:moveTo>
                  <a:lnTo>
                    <a:pt x="456" y="1581"/>
                  </a:lnTo>
                  <a:lnTo>
                    <a:pt x="450" y="1581"/>
                  </a:lnTo>
                  <a:lnTo>
                    <a:pt x="450" y="1557"/>
                  </a:lnTo>
                  <a:lnTo>
                    <a:pt x="456" y="1557"/>
                  </a:lnTo>
                  <a:close/>
                  <a:moveTo>
                    <a:pt x="456" y="1599"/>
                  </a:moveTo>
                  <a:lnTo>
                    <a:pt x="456" y="1623"/>
                  </a:lnTo>
                  <a:lnTo>
                    <a:pt x="450" y="1623"/>
                  </a:lnTo>
                  <a:lnTo>
                    <a:pt x="450" y="1599"/>
                  </a:lnTo>
                  <a:lnTo>
                    <a:pt x="456" y="1599"/>
                  </a:lnTo>
                  <a:close/>
                  <a:moveTo>
                    <a:pt x="456" y="1641"/>
                  </a:moveTo>
                  <a:lnTo>
                    <a:pt x="456" y="1665"/>
                  </a:lnTo>
                  <a:lnTo>
                    <a:pt x="450" y="1665"/>
                  </a:lnTo>
                  <a:lnTo>
                    <a:pt x="450" y="1641"/>
                  </a:lnTo>
                  <a:lnTo>
                    <a:pt x="456" y="1641"/>
                  </a:lnTo>
                  <a:close/>
                  <a:moveTo>
                    <a:pt x="456" y="1683"/>
                  </a:moveTo>
                  <a:lnTo>
                    <a:pt x="456" y="1707"/>
                  </a:lnTo>
                  <a:lnTo>
                    <a:pt x="450" y="1707"/>
                  </a:lnTo>
                  <a:lnTo>
                    <a:pt x="450" y="1683"/>
                  </a:lnTo>
                  <a:lnTo>
                    <a:pt x="456" y="1683"/>
                  </a:lnTo>
                  <a:close/>
                  <a:moveTo>
                    <a:pt x="456" y="1725"/>
                  </a:moveTo>
                  <a:lnTo>
                    <a:pt x="456" y="1749"/>
                  </a:lnTo>
                  <a:lnTo>
                    <a:pt x="450" y="1749"/>
                  </a:lnTo>
                  <a:lnTo>
                    <a:pt x="450" y="1725"/>
                  </a:lnTo>
                  <a:lnTo>
                    <a:pt x="456" y="1725"/>
                  </a:lnTo>
                  <a:close/>
                  <a:moveTo>
                    <a:pt x="456" y="1767"/>
                  </a:moveTo>
                  <a:lnTo>
                    <a:pt x="456" y="1791"/>
                  </a:lnTo>
                  <a:lnTo>
                    <a:pt x="450" y="1791"/>
                  </a:lnTo>
                  <a:lnTo>
                    <a:pt x="450" y="1767"/>
                  </a:lnTo>
                  <a:lnTo>
                    <a:pt x="456" y="1767"/>
                  </a:lnTo>
                  <a:close/>
                  <a:moveTo>
                    <a:pt x="456" y="1809"/>
                  </a:moveTo>
                  <a:lnTo>
                    <a:pt x="456" y="1833"/>
                  </a:lnTo>
                  <a:lnTo>
                    <a:pt x="450" y="1833"/>
                  </a:lnTo>
                  <a:lnTo>
                    <a:pt x="450" y="1809"/>
                  </a:lnTo>
                  <a:lnTo>
                    <a:pt x="456" y="1809"/>
                  </a:lnTo>
                  <a:close/>
                  <a:moveTo>
                    <a:pt x="456" y="1851"/>
                  </a:moveTo>
                  <a:lnTo>
                    <a:pt x="456" y="1875"/>
                  </a:lnTo>
                  <a:lnTo>
                    <a:pt x="450" y="1875"/>
                  </a:lnTo>
                  <a:lnTo>
                    <a:pt x="450" y="1851"/>
                  </a:lnTo>
                  <a:lnTo>
                    <a:pt x="456" y="1851"/>
                  </a:lnTo>
                  <a:close/>
                  <a:moveTo>
                    <a:pt x="456" y="1893"/>
                  </a:moveTo>
                  <a:lnTo>
                    <a:pt x="456" y="1918"/>
                  </a:lnTo>
                  <a:lnTo>
                    <a:pt x="450" y="1918"/>
                  </a:lnTo>
                  <a:lnTo>
                    <a:pt x="450" y="1893"/>
                  </a:lnTo>
                  <a:lnTo>
                    <a:pt x="456" y="1893"/>
                  </a:lnTo>
                  <a:close/>
                  <a:moveTo>
                    <a:pt x="456" y="1936"/>
                  </a:moveTo>
                  <a:lnTo>
                    <a:pt x="456" y="1960"/>
                  </a:lnTo>
                  <a:lnTo>
                    <a:pt x="450" y="1960"/>
                  </a:lnTo>
                  <a:lnTo>
                    <a:pt x="450" y="1936"/>
                  </a:lnTo>
                  <a:lnTo>
                    <a:pt x="456" y="1936"/>
                  </a:lnTo>
                  <a:close/>
                  <a:moveTo>
                    <a:pt x="456" y="1978"/>
                  </a:moveTo>
                  <a:lnTo>
                    <a:pt x="456" y="2002"/>
                  </a:lnTo>
                  <a:lnTo>
                    <a:pt x="450" y="2002"/>
                  </a:lnTo>
                  <a:lnTo>
                    <a:pt x="450" y="1978"/>
                  </a:lnTo>
                  <a:lnTo>
                    <a:pt x="456" y="1978"/>
                  </a:lnTo>
                  <a:close/>
                  <a:moveTo>
                    <a:pt x="456" y="2020"/>
                  </a:moveTo>
                  <a:lnTo>
                    <a:pt x="456" y="2044"/>
                  </a:lnTo>
                  <a:lnTo>
                    <a:pt x="450" y="2044"/>
                  </a:lnTo>
                  <a:lnTo>
                    <a:pt x="450" y="2020"/>
                  </a:lnTo>
                  <a:lnTo>
                    <a:pt x="456" y="2020"/>
                  </a:lnTo>
                  <a:close/>
                  <a:moveTo>
                    <a:pt x="912" y="0"/>
                  </a:moveTo>
                  <a:lnTo>
                    <a:pt x="912" y="24"/>
                  </a:lnTo>
                  <a:lnTo>
                    <a:pt x="906" y="24"/>
                  </a:lnTo>
                  <a:lnTo>
                    <a:pt x="906" y="0"/>
                  </a:lnTo>
                  <a:lnTo>
                    <a:pt x="912" y="0"/>
                  </a:lnTo>
                  <a:close/>
                  <a:moveTo>
                    <a:pt x="912" y="42"/>
                  </a:moveTo>
                  <a:lnTo>
                    <a:pt x="912" y="66"/>
                  </a:lnTo>
                  <a:lnTo>
                    <a:pt x="906" y="66"/>
                  </a:lnTo>
                  <a:lnTo>
                    <a:pt x="906" y="42"/>
                  </a:lnTo>
                  <a:lnTo>
                    <a:pt x="912" y="42"/>
                  </a:lnTo>
                  <a:close/>
                  <a:moveTo>
                    <a:pt x="912" y="84"/>
                  </a:moveTo>
                  <a:lnTo>
                    <a:pt x="912" y="108"/>
                  </a:lnTo>
                  <a:lnTo>
                    <a:pt x="906" y="108"/>
                  </a:lnTo>
                  <a:lnTo>
                    <a:pt x="906" y="84"/>
                  </a:lnTo>
                  <a:lnTo>
                    <a:pt x="912" y="84"/>
                  </a:lnTo>
                  <a:close/>
                  <a:moveTo>
                    <a:pt x="912" y="126"/>
                  </a:moveTo>
                  <a:lnTo>
                    <a:pt x="912" y="150"/>
                  </a:lnTo>
                  <a:lnTo>
                    <a:pt x="906" y="150"/>
                  </a:lnTo>
                  <a:lnTo>
                    <a:pt x="906" y="126"/>
                  </a:lnTo>
                  <a:lnTo>
                    <a:pt x="912" y="126"/>
                  </a:lnTo>
                  <a:close/>
                  <a:moveTo>
                    <a:pt x="912" y="168"/>
                  </a:moveTo>
                  <a:lnTo>
                    <a:pt x="912" y="192"/>
                  </a:lnTo>
                  <a:lnTo>
                    <a:pt x="906" y="192"/>
                  </a:lnTo>
                  <a:lnTo>
                    <a:pt x="906" y="168"/>
                  </a:lnTo>
                  <a:lnTo>
                    <a:pt x="912" y="168"/>
                  </a:lnTo>
                  <a:close/>
                  <a:moveTo>
                    <a:pt x="912" y="210"/>
                  </a:moveTo>
                  <a:lnTo>
                    <a:pt x="912" y="234"/>
                  </a:lnTo>
                  <a:lnTo>
                    <a:pt x="906" y="234"/>
                  </a:lnTo>
                  <a:lnTo>
                    <a:pt x="906" y="210"/>
                  </a:lnTo>
                  <a:lnTo>
                    <a:pt x="912" y="210"/>
                  </a:lnTo>
                  <a:close/>
                  <a:moveTo>
                    <a:pt x="912" y="252"/>
                  </a:moveTo>
                  <a:lnTo>
                    <a:pt x="912" y="277"/>
                  </a:lnTo>
                  <a:lnTo>
                    <a:pt x="906" y="277"/>
                  </a:lnTo>
                  <a:lnTo>
                    <a:pt x="906" y="252"/>
                  </a:lnTo>
                  <a:lnTo>
                    <a:pt x="912" y="252"/>
                  </a:lnTo>
                  <a:close/>
                  <a:moveTo>
                    <a:pt x="912" y="295"/>
                  </a:moveTo>
                  <a:lnTo>
                    <a:pt x="912" y="319"/>
                  </a:lnTo>
                  <a:lnTo>
                    <a:pt x="906" y="319"/>
                  </a:lnTo>
                  <a:lnTo>
                    <a:pt x="906" y="295"/>
                  </a:lnTo>
                  <a:lnTo>
                    <a:pt x="912" y="295"/>
                  </a:lnTo>
                  <a:close/>
                  <a:moveTo>
                    <a:pt x="912" y="337"/>
                  </a:moveTo>
                  <a:lnTo>
                    <a:pt x="912" y="361"/>
                  </a:lnTo>
                  <a:lnTo>
                    <a:pt x="906" y="361"/>
                  </a:lnTo>
                  <a:lnTo>
                    <a:pt x="906" y="337"/>
                  </a:lnTo>
                  <a:lnTo>
                    <a:pt x="912" y="337"/>
                  </a:lnTo>
                  <a:close/>
                  <a:moveTo>
                    <a:pt x="912" y="379"/>
                  </a:moveTo>
                  <a:lnTo>
                    <a:pt x="912" y="403"/>
                  </a:lnTo>
                  <a:lnTo>
                    <a:pt x="906" y="403"/>
                  </a:lnTo>
                  <a:lnTo>
                    <a:pt x="906" y="379"/>
                  </a:lnTo>
                  <a:lnTo>
                    <a:pt x="912" y="379"/>
                  </a:lnTo>
                  <a:close/>
                  <a:moveTo>
                    <a:pt x="912" y="421"/>
                  </a:moveTo>
                  <a:lnTo>
                    <a:pt x="912" y="445"/>
                  </a:lnTo>
                  <a:lnTo>
                    <a:pt x="906" y="445"/>
                  </a:lnTo>
                  <a:lnTo>
                    <a:pt x="906" y="421"/>
                  </a:lnTo>
                  <a:lnTo>
                    <a:pt x="912" y="421"/>
                  </a:lnTo>
                  <a:close/>
                  <a:moveTo>
                    <a:pt x="912" y="463"/>
                  </a:moveTo>
                  <a:lnTo>
                    <a:pt x="912" y="487"/>
                  </a:lnTo>
                  <a:lnTo>
                    <a:pt x="906" y="487"/>
                  </a:lnTo>
                  <a:lnTo>
                    <a:pt x="906" y="463"/>
                  </a:lnTo>
                  <a:lnTo>
                    <a:pt x="912" y="463"/>
                  </a:lnTo>
                  <a:close/>
                  <a:moveTo>
                    <a:pt x="912" y="505"/>
                  </a:moveTo>
                  <a:lnTo>
                    <a:pt x="912" y="529"/>
                  </a:lnTo>
                  <a:lnTo>
                    <a:pt x="906" y="529"/>
                  </a:lnTo>
                  <a:lnTo>
                    <a:pt x="906" y="505"/>
                  </a:lnTo>
                  <a:lnTo>
                    <a:pt x="912" y="505"/>
                  </a:lnTo>
                  <a:close/>
                  <a:moveTo>
                    <a:pt x="912" y="547"/>
                  </a:moveTo>
                  <a:lnTo>
                    <a:pt x="912" y="571"/>
                  </a:lnTo>
                  <a:lnTo>
                    <a:pt x="906" y="571"/>
                  </a:lnTo>
                  <a:lnTo>
                    <a:pt x="906" y="547"/>
                  </a:lnTo>
                  <a:lnTo>
                    <a:pt x="912" y="547"/>
                  </a:lnTo>
                  <a:close/>
                  <a:moveTo>
                    <a:pt x="912" y="589"/>
                  </a:moveTo>
                  <a:lnTo>
                    <a:pt x="912" y="613"/>
                  </a:lnTo>
                  <a:lnTo>
                    <a:pt x="906" y="613"/>
                  </a:lnTo>
                  <a:lnTo>
                    <a:pt x="906" y="589"/>
                  </a:lnTo>
                  <a:lnTo>
                    <a:pt x="912" y="589"/>
                  </a:lnTo>
                  <a:close/>
                  <a:moveTo>
                    <a:pt x="912" y="631"/>
                  </a:moveTo>
                  <a:lnTo>
                    <a:pt x="912" y="655"/>
                  </a:lnTo>
                  <a:lnTo>
                    <a:pt x="906" y="655"/>
                  </a:lnTo>
                  <a:lnTo>
                    <a:pt x="906" y="631"/>
                  </a:lnTo>
                  <a:lnTo>
                    <a:pt x="912" y="631"/>
                  </a:lnTo>
                  <a:close/>
                  <a:moveTo>
                    <a:pt x="912" y="673"/>
                  </a:moveTo>
                  <a:lnTo>
                    <a:pt x="912" y="697"/>
                  </a:lnTo>
                  <a:lnTo>
                    <a:pt x="906" y="697"/>
                  </a:lnTo>
                  <a:lnTo>
                    <a:pt x="906" y="673"/>
                  </a:lnTo>
                  <a:lnTo>
                    <a:pt x="912" y="673"/>
                  </a:lnTo>
                  <a:close/>
                  <a:moveTo>
                    <a:pt x="912" y="715"/>
                  </a:moveTo>
                  <a:lnTo>
                    <a:pt x="912" y="739"/>
                  </a:lnTo>
                  <a:lnTo>
                    <a:pt x="906" y="739"/>
                  </a:lnTo>
                  <a:lnTo>
                    <a:pt x="906" y="715"/>
                  </a:lnTo>
                  <a:lnTo>
                    <a:pt x="912" y="715"/>
                  </a:lnTo>
                  <a:close/>
                  <a:moveTo>
                    <a:pt x="912" y="757"/>
                  </a:moveTo>
                  <a:lnTo>
                    <a:pt x="912" y="781"/>
                  </a:lnTo>
                  <a:lnTo>
                    <a:pt x="906" y="781"/>
                  </a:lnTo>
                  <a:lnTo>
                    <a:pt x="906" y="757"/>
                  </a:lnTo>
                  <a:lnTo>
                    <a:pt x="912" y="757"/>
                  </a:lnTo>
                  <a:close/>
                  <a:moveTo>
                    <a:pt x="912" y="799"/>
                  </a:moveTo>
                  <a:lnTo>
                    <a:pt x="912" y="824"/>
                  </a:lnTo>
                  <a:lnTo>
                    <a:pt x="906" y="824"/>
                  </a:lnTo>
                  <a:lnTo>
                    <a:pt x="906" y="799"/>
                  </a:lnTo>
                  <a:lnTo>
                    <a:pt x="912" y="799"/>
                  </a:lnTo>
                  <a:close/>
                  <a:moveTo>
                    <a:pt x="912" y="842"/>
                  </a:moveTo>
                  <a:lnTo>
                    <a:pt x="912" y="866"/>
                  </a:lnTo>
                  <a:lnTo>
                    <a:pt x="906" y="866"/>
                  </a:lnTo>
                  <a:lnTo>
                    <a:pt x="906" y="842"/>
                  </a:lnTo>
                  <a:lnTo>
                    <a:pt x="912" y="842"/>
                  </a:lnTo>
                  <a:close/>
                  <a:moveTo>
                    <a:pt x="912" y="884"/>
                  </a:moveTo>
                  <a:lnTo>
                    <a:pt x="912" y="908"/>
                  </a:lnTo>
                  <a:lnTo>
                    <a:pt x="906" y="908"/>
                  </a:lnTo>
                  <a:lnTo>
                    <a:pt x="906" y="884"/>
                  </a:lnTo>
                  <a:lnTo>
                    <a:pt x="912" y="884"/>
                  </a:lnTo>
                  <a:close/>
                  <a:moveTo>
                    <a:pt x="912" y="926"/>
                  </a:moveTo>
                  <a:lnTo>
                    <a:pt x="912" y="950"/>
                  </a:lnTo>
                  <a:lnTo>
                    <a:pt x="906" y="950"/>
                  </a:lnTo>
                  <a:lnTo>
                    <a:pt x="906" y="926"/>
                  </a:lnTo>
                  <a:lnTo>
                    <a:pt x="912" y="926"/>
                  </a:lnTo>
                  <a:close/>
                  <a:moveTo>
                    <a:pt x="912" y="968"/>
                  </a:moveTo>
                  <a:lnTo>
                    <a:pt x="912" y="992"/>
                  </a:lnTo>
                  <a:lnTo>
                    <a:pt x="906" y="992"/>
                  </a:lnTo>
                  <a:lnTo>
                    <a:pt x="906" y="968"/>
                  </a:lnTo>
                  <a:lnTo>
                    <a:pt x="912" y="968"/>
                  </a:lnTo>
                  <a:close/>
                  <a:moveTo>
                    <a:pt x="912" y="1010"/>
                  </a:moveTo>
                  <a:lnTo>
                    <a:pt x="912" y="1034"/>
                  </a:lnTo>
                  <a:lnTo>
                    <a:pt x="906" y="1034"/>
                  </a:lnTo>
                  <a:lnTo>
                    <a:pt x="906" y="1010"/>
                  </a:lnTo>
                  <a:lnTo>
                    <a:pt x="912" y="1010"/>
                  </a:lnTo>
                  <a:close/>
                  <a:moveTo>
                    <a:pt x="912" y="1052"/>
                  </a:moveTo>
                  <a:lnTo>
                    <a:pt x="912" y="1076"/>
                  </a:lnTo>
                  <a:lnTo>
                    <a:pt x="906" y="1076"/>
                  </a:lnTo>
                  <a:lnTo>
                    <a:pt x="906" y="1052"/>
                  </a:lnTo>
                  <a:lnTo>
                    <a:pt x="912" y="1052"/>
                  </a:lnTo>
                  <a:close/>
                  <a:moveTo>
                    <a:pt x="912" y="1094"/>
                  </a:moveTo>
                  <a:lnTo>
                    <a:pt x="912" y="1118"/>
                  </a:lnTo>
                  <a:lnTo>
                    <a:pt x="906" y="1118"/>
                  </a:lnTo>
                  <a:lnTo>
                    <a:pt x="906" y="1094"/>
                  </a:lnTo>
                  <a:lnTo>
                    <a:pt x="912" y="1094"/>
                  </a:lnTo>
                  <a:close/>
                  <a:moveTo>
                    <a:pt x="912" y="1136"/>
                  </a:moveTo>
                  <a:lnTo>
                    <a:pt x="912" y="1160"/>
                  </a:lnTo>
                  <a:lnTo>
                    <a:pt x="906" y="1160"/>
                  </a:lnTo>
                  <a:lnTo>
                    <a:pt x="906" y="1136"/>
                  </a:lnTo>
                  <a:lnTo>
                    <a:pt x="912" y="1136"/>
                  </a:lnTo>
                  <a:close/>
                  <a:moveTo>
                    <a:pt x="912" y="1178"/>
                  </a:moveTo>
                  <a:lnTo>
                    <a:pt x="912" y="1202"/>
                  </a:lnTo>
                  <a:lnTo>
                    <a:pt x="906" y="1202"/>
                  </a:lnTo>
                  <a:lnTo>
                    <a:pt x="906" y="1178"/>
                  </a:lnTo>
                  <a:lnTo>
                    <a:pt x="912" y="1178"/>
                  </a:lnTo>
                  <a:close/>
                  <a:moveTo>
                    <a:pt x="912" y="1220"/>
                  </a:moveTo>
                  <a:lnTo>
                    <a:pt x="912" y="1244"/>
                  </a:lnTo>
                  <a:lnTo>
                    <a:pt x="906" y="1244"/>
                  </a:lnTo>
                  <a:lnTo>
                    <a:pt x="906" y="1220"/>
                  </a:lnTo>
                  <a:lnTo>
                    <a:pt x="912" y="1220"/>
                  </a:lnTo>
                  <a:close/>
                  <a:moveTo>
                    <a:pt x="912" y="1262"/>
                  </a:moveTo>
                  <a:lnTo>
                    <a:pt x="912" y="1286"/>
                  </a:lnTo>
                  <a:lnTo>
                    <a:pt x="906" y="1286"/>
                  </a:lnTo>
                  <a:lnTo>
                    <a:pt x="906" y="1262"/>
                  </a:lnTo>
                  <a:lnTo>
                    <a:pt x="912" y="1262"/>
                  </a:lnTo>
                  <a:close/>
                  <a:moveTo>
                    <a:pt x="912" y="1304"/>
                  </a:moveTo>
                  <a:lnTo>
                    <a:pt x="912" y="1328"/>
                  </a:lnTo>
                  <a:lnTo>
                    <a:pt x="906" y="1328"/>
                  </a:lnTo>
                  <a:lnTo>
                    <a:pt x="906" y="1304"/>
                  </a:lnTo>
                  <a:lnTo>
                    <a:pt x="912" y="1304"/>
                  </a:lnTo>
                  <a:close/>
                  <a:moveTo>
                    <a:pt x="912" y="1346"/>
                  </a:moveTo>
                  <a:lnTo>
                    <a:pt x="912" y="1371"/>
                  </a:lnTo>
                  <a:lnTo>
                    <a:pt x="906" y="1371"/>
                  </a:lnTo>
                  <a:lnTo>
                    <a:pt x="906" y="1346"/>
                  </a:lnTo>
                  <a:lnTo>
                    <a:pt x="912" y="1346"/>
                  </a:lnTo>
                  <a:close/>
                  <a:moveTo>
                    <a:pt x="912" y="1389"/>
                  </a:moveTo>
                  <a:lnTo>
                    <a:pt x="912" y="1413"/>
                  </a:lnTo>
                  <a:lnTo>
                    <a:pt x="906" y="1413"/>
                  </a:lnTo>
                  <a:lnTo>
                    <a:pt x="906" y="1389"/>
                  </a:lnTo>
                  <a:lnTo>
                    <a:pt x="912" y="1389"/>
                  </a:lnTo>
                  <a:close/>
                  <a:moveTo>
                    <a:pt x="912" y="1431"/>
                  </a:moveTo>
                  <a:lnTo>
                    <a:pt x="912" y="1455"/>
                  </a:lnTo>
                  <a:lnTo>
                    <a:pt x="906" y="1455"/>
                  </a:lnTo>
                  <a:lnTo>
                    <a:pt x="906" y="1431"/>
                  </a:lnTo>
                  <a:lnTo>
                    <a:pt x="912" y="1431"/>
                  </a:lnTo>
                  <a:close/>
                  <a:moveTo>
                    <a:pt x="912" y="1473"/>
                  </a:moveTo>
                  <a:lnTo>
                    <a:pt x="912" y="1497"/>
                  </a:lnTo>
                  <a:lnTo>
                    <a:pt x="906" y="1497"/>
                  </a:lnTo>
                  <a:lnTo>
                    <a:pt x="906" y="1473"/>
                  </a:lnTo>
                  <a:lnTo>
                    <a:pt x="912" y="1473"/>
                  </a:lnTo>
                  <a:close/>
                  <a:moveTo>
                    <a:pt x="912" y="1515"/>
                  </a:moveTo>
                  <a:lnTo>
                    <a:pt x="912" y="1539"/>
                  </a:lnTo>
                  <a:lnTo>
                    <a:pt x="906" y="1539"/>
                  </a:lnTo>
                  <a:lnTo>
                    <a:pt x="906" y="1515"/>
                  </a:lnTo>
                  <a:lnTo>
                    <a:pt x="912" y="1515"/>
                  </a:lnTo>
                  <a:close/>
                  <a:moveTo>
                    <a:pt x="912" y="1557"/>
                  </a:moveTo>
                  <a:lnTo>
                    <a:pt x="912" y="1581"/>
                  </a:lnTo>
                  <a:lnTo>
                    <a:pt x="906" y="1581"/>
                  </a:lnTo>
                  <a:lnTo>
                    <a:pt x="906" y="1557"/>
                  </a:lnTo>
                  <a:lnTo>
                    <a:pt x="912" y="1557"/>
                  </a:lnTo>
                  <a:close/>
                  <a:moveTo>
                    <a:pt x="912" y="1599"/>
                  </a:moveTo>
                  <a:lnTo>
                    <a:pt x="912" y="1623"/>
                  </a:lnTo>
                  <a:lnTo>
                    <a:pt x="906" y="1623"/>
                  </a:lnTo>
                  <a:lnTo>
                    <a:pt x="906" y="1599"/>
                  </a:lnTo>
                  <a:lnTo>
                    <a:pt x="912" y="1599"/>
                  </a:lnTo>
                  <a:close/>
                  <a:moveTo>
                    <a:pt x="912" y="1641"/>
                  </a:moveTo>
                  <a:lnTo>
                    <a:pt x="912" y="1665"/>
                  </a:lnTo>
                  <a:lnTo>
                    <a:pt x="906" y="1665"/>
                  </a:lnTo>
                  <a:lnTo>
                    <a:pt x="906" y="1641"/>
                  </a:lnTo>
                  <a:lnTo>
                    <a:pt x="912" y="1641"/>
                  </a:lnTo>
                  <a:close/>
                  <a:moveTo>
                    <a:pt x="912" y="1683"/>
                  </a:moveTo>
                  <a:lnTo>
                    <a:pt x="912" y="1707"/>
                  </a:lnTo>
                  <a:lnTo>
                    <a:pt x="906" y="1707"/>
                  </a:lnTo>
                  <a:lnTo>
                    <a:pt x="906" y="1683"/>
                  </a:lnTo>
                  <a:lnTo>
                    <a:pt x="912" y="1683"/>
                  </a:lnTo>
                  <a:close/>
                  <a:moveTo>
                    <a:pt x="912" y="1725"/>
                  </a:moveTo>
                  <a:lnTo>
                    <a:pt x="912" y="1749"/>
                  </a:lnTo>
                  <a:lnTo>
                    <a:pt x="906" y="1749"/>
                  </a:lnTo>
                  <a:lnTo>
                    <a:pt x="906" y="1725"/>
                  </a:lnTo>
                  <a:lnTo>
                    <a:pt x="912" y="1725"/>
                  </a:lnTo>
                  <a:close/>
                  <a:moveTo>
                    <a:pt x="912" y="1767"/>
                  </a:moveTo>
                  <a:lnTo>
                    <a:pt x="912" y="1791"/>
                  </a:lnTo>
                  <a:lnTo>
                    <a:pt x="906" y="1791"/>
                  </a:lnTo>
                  <a:lnTo>
                    <a:pt x="906" y="1767"/>
                  </a:lnTo>
                  <a:lnTo>
                    <a:pt x="912" y="1767"/>
                  </a:lnTo>
                  <a:close/>
                  <a:moveTo>
                    <a:pt x="912" y="1809"/>
                  </a:moveTo>
                  <a:lnTo>
                    <a:pt x="912" y="1833"/>
                  </a:lnTo>
                  <a:lnTo>
                    <a:pt x="906" y="1833"/>
                  </a:lnTo>
                  <a:lnTo>
                    <a:pt x="906" y="1809"/>
                  </a:lnTo>
                  <a:lnTo>
                    <a:pt x="912" y="1809"/>
                  </a:lnTo>
                  <a:close/>
                  <a:moveTo>
                    <a:pt x="912" y="1851"/>
                  </a:moveTo>
                  <a:lnTo>
                    <a:pt x="912" y="1875"/>
                  </a:lnTo>
                  <a:lnTo>
                    <a:pt x="906" y="1875"/>
                  </a:lnTo>
                  <a:lnTo>
                    <a:pt x="906" y="1851"/>
                  </a:lnTo>
                  <a:lnTo>
                    <a:pt x="912" y="1851"/>
                  </a:lnTo>
                  <a:close/>
                  <a:moveTo>
                    <a:pt x="912" y="1893"/>
                  </a:moveTo>
                  <a:lnTo>
                    <a:pt x="912" y="1918"/>
                  </a:lnTo>
                  <a:lnTo>
                    <a:pt x="906" y="1918"/>
                  </a:lnTo>
                  <a:lnTo>
                    <a:pt x="906" y="1893"/>
                  </a:lnTo>
                  <a:lnTo>
                    <a:pt x="912" y="1893"/>
                  </a:lnTo>
                  <a:close/>
                  <a:moveTo>
                    <a:pt x="912" y="1936"/>
                  </a:moveTo>
                  <a:lnTo>
                    <a:pt x="912" y="1960"/>
                  </a:lnTo>
                  <a:lnTo>
                    <a:pt x="906" y="1960"/>
                  </a:lnTo>
                  <a:lnTo>
                    <a:pt x="906" y="1936"/>
                  </a:lnTo>
                  <a:lnTo>
                    <a:pt x="912" y="1936"/>
                  </a:lnTo>
                  <a:close/>
                  <a:moveTo>
                    <a:pt x="912" y="1978"/>
                  </a:moveTo>
                  <a:lnTo>
                    <a:pt x="912" y="2002"/>
                  </a:lnTo>
                  <a:lnTo>
                    <a:pt x="906" y="2002"/>
                  </a:lnTo>
                  <a:lnTo>
                    <a:pt x="906" y="1978"/>
                  </a:lnTo>
                  <a:lnTo>
                    <a:pt x="912" y="1978"/>
                  </a:lnTo>
                  <a:close/>
                  <a:moveTo>
                    <a:pt x="912" y="2020"/>
                  </a:moveTo>
                  <a:lnTo>
                    <a:pt x="912" y="2044"/>
                  </a:lnTo>
                  <a:lnTo>
                    <a:pt x="906" y="2044"/>
                  </a:lnTo>
                  <a:lnTo>
                    <a:pt x="906" y="2020"/>
                  </a:lnTo>
                  <a:lnTo>
                    <a:pt x="912" y="2020"/>
                  </a:lnTo>
                  <a:close/>
                  <a:moveTo>
                    <a:pt x="1368" y="0"/>
                  </a:moveTo>
                  <a:lnTo>
                    <a:pt x="1368" y="24"/>
                  </a:lnTo>
                  <a:lnTo>
                    <a:pt x="1362" y="24"/>
                  </a:lnTo>
                  <a:lnTo>
                    <a:pt x="1362" y="0"/>
                  </a:lnTo>
                  <a:lnTo>
                    <a:pt x="1368" y="0"/>
                  </a:lnTo>
                  <a:close/>
                  <a:moveTo>
                    <a:pt x="1368" y="42"/>
                  </a:moveTo>
                  <a:lnTo>
                    <a:pt x="1368" y="66"/>
                  </a:lnTo>
                  <a:lnTo>
                    <a:pt x="1362" y="66"/>
                  </a:lnTo>
                  <a:lnTo>
                    <a:pt x="1362" y="42"/>
                  </a:lnTo>
                  <a:lnTo>
                    <a:pt x="1368" y="42"/>
                  </a:lnTo>
                  <a:close/>
                  <a:moveTo>
                    <a:pt x="1368" y="84"/>
                  </a:moveTo>
                  <a:lnTo>
                    <a:pt x="1368" y="108"/>
                  </a:lnTo>
                  <a:lnTo>
                    <a:pt x="1362" y="108"/>
                  </a:lnTo>
                  <a:lnTo>
                    <a:pt x="1362" y="84"/>
                  </a:lnTo>
                  <a:lnTo>
                    <a:pt x="1368" y="84"/>
                  </a:lnTo>
                  <a:close/>
                  <a:moveTo>
                    <a:pt x="1368" y="126"/>
                  </a:moveTo>
                  <a:lnTo>
                    <a:pt x="1368" y="150"/>
                  </a:lnTo>
                  <a:lnTo>
                    <a:pt x="1362" y="150"/>
                  </a:lnTo>
                  <a:lnTo>
                    <a:pt x="1362" y="126"/>
                  </a:lnTo>
                  <a:lnTo>
                    <a:pt x="1368" y="126"/>
                  </a:lnTo>
                  <a:close/>
                  <a:moveTo>
                    <a:pt x="1368" y="168"/>
                  </a:moveTo>
                  <a:lnTo>
                    <a:pt x="1368" y="192"/>
                  </a:lnTo>
                  <a:lnTo>
                    <a:pt x="1362" y="192"/>
                  </a:lnTo>
                  <a:lnTo>
                    <a:pt x="1362" y="168"/>
                  </a:lnTo>
                  <a:lnTo>
                    <a:pt x="1368" y="168"/>
                  </a:lnTo>
                  <a:close/>
                  <a:moveTo>
                    <a:pt x="1368" y="210"/>
                  </a:moveTo>
                  <a:lnTo>
                    <a:pt x="1368" y="234"/>
                  </a:lnTo>
                  <a:lnTo>
                    <a:pt x="1362" y="234"/>
                  </a:lnTo>
                  <a:lnTo>
                    <a:pt x="1362" y="210"/>
                  </a:lnTo>
                  <a:lnTo>
                    <a:pt x="1368" y="210"/>
                  </a:lnTo>
                  <a:close/>
                  <a:moveTo>
                    <a:pt x="1368" y="252"/>
                  </a:moveTo>
                  <a:lnTo>
                    <a:pt x="1368" y="277"/>
                  </a:lnTo>
                  <a:lnTo>
                    <a:pt x="1362" y="277"/>
                  </a:lnTo>
                  <a:lnTo>
                    <a:pt x="1362" y="252"/>
                  </a:lnTo>
                  <a:lnTo>
                    <a:pt x="1368" y="252"/>
                  </a:lnTo>
                  <a:close/>
                  <a:moveTo>
                    <a:pt x="1368" y="295"/>
                  </a:moveTo>
                  <a:lnTo>
                    <a:pt x="1368" y="319"/>
                  </a:lnTo>
                  <a:lnTo>
                    <a:pt x="1362" y="319"/>
                  </a:lnTo>
                  <a:lnTo>
                    <a:pt x="1362" y="295"/>
                  </a:lnTo>
                  <a:lnTo>
                    <a:pt x="1368" y="295"/>
                  </a:lnTo>
                  <a:close/>
                  <a:moveTo>
                    <a:pt x="1368" y="337"/>
                  </a:moveTo>
                  <a:lnTo>
                    <a:pt x="1368" y="361"/>
                  </a:lnTo>
                  <a:lnTo>
                    <a:pt x="1362" y="361"/>
                  </a:lnTo>
                  <a:lnTo>
                    <a:pt x="1362" y="337"/>
                  </a:lnTo>
                  <a:lnTo>
                    <a:pt x="1368" y="337"/>
                  </a:lnTo>
                  <a:close/>
                  <a:moveTo>
                    <a:pt x="1368" y="379"/>
                  </a:moveTo>
                  <a:lnTo>
                    <a:pt x="1368" y="403"/>
                  </a:lnTo>
                  <a:lnTo>
                    <a:pt x="1362" y="403"/>
                  </a:lnTo>
                  <a:lnTo>
                    <a:pt x="1362" y="379"/>
                  </a:lnTo>
                  <a:lnTo>
                    <a:pt x="1368" y="379"/>
                  </a:lnTo>
                  <a:close/>
                  <a:moveTo>
                    <a:pt x="1368" y="421"/>
                  </a:moveTo>
                  <a:lnTo>
                    <a:pt x="1368" y="445"/>
                  </a:lnTo>
                  <a:lnTo>
                    <a:pt x="1362" y="445"/>
                  </a:lnTo>
                  <a:lnTo>
                    <a:pt x="1362" y="421"/>
                  </a:lnTo>
                  <a:lnTo>
                    <a:pt x="1368" y="421"/>
                  </a:lnTo>
                  <a:close/>
                  <a:moveTo>
                    <a:pt x="1368" y="463"/>
                  </a:moveTo>
                  <a:lnTo>
                    <a:pt x="1368" y="487"/>
                  </a:lnTo>
                  <a:lnTo>
                    <a:pt x="1362" y="487"/>
                  </a:lnTo>
                  <a:lnTo>
                    <a:pt x="1362" y="463"/>
                  </a:lnTo>
                  <a:lnTo>
                    <a:pt x="1368" y="463"/>
                  </a:lnTo>
                  <a:close/>
                  <a:moveTo>
                    <a:pt x="1368" y="505"/>
                  </a:moveTo>
                  <a:lnTo>
                    <a:pt x="1368" y="529"/>
                  </a:lnTo>
                  <a:lnTo>
                    <a:pt x="1362" y="529"/>
                  </a:lnTo>
                  <a:lnTo>
                    <a:pt x="1362" y="505"/>
                  </a:lnTo>
                  <a:lnTo>
                    <a:pt x="1368" y="505"/>
                  </a:lnTo>
                  <a:close/>
                  <a:moveTo>
                    <a:pt x="1368" y="547"/>
                  </a:moveTo>
                  <a:lnTo>
                    <a:pt x="1368" y="571"/>
                  </a:lnTo>
                  <a:lnTo>
                    <a:pt x="1362" y="571"/>
                  </a:lnTo>
                  <a:lnTo>
                    <a:pt x="1362" y="547"/>
                  </a:lnTo>
                  <a:lnTo>
                    <a:pt x="1368" y="547"/>
                  </a:lnTo>
                  <a:close/>
                  <a:moveTo>
                    <a:pt x="1368" y="589"/>
                  </a:moveTo>
                  <a:lnTo>
                    <a:pt x="1368" y="613"/>
                  </a:lnTo>
                  <a:lnTo>
                    <a:pt x="1362" y="613"/>
                  </a:lnTo>
                  <a:lnTo>
                    <a:pt x="1362" y="589"/>
                  </a:lnTo>
                  <a:lnTo>
                    <a:pt x="1368" y="589"/>
                  </a:lnTo>
                  <a:close/>
                  <a:moveTo>
                    <a:pt x="1368" y="631"/>
                  </a:moveTo>
                  <a:lnTo>
                    <a:pt x="1368" y="655"/>
                  </a:lnTo>
                  <a:lnTo>
                    <a:pt x="1362" y="655"/>
                  </a:lnTo>
                  <a:lnTo>
                    <a:pt x="1362" y="631"/>
                  </a:lnTo>
                  <a:lnTo>
                    <a:pt x="1368" y="631"/>
                  </a:lnTo>
                  <a:close/>
                  <a:moveTo>
                    <a:pt x="1368" y="673"/>
                  </a:moveTo>
                  <a:lnTo>
                    <a:pt x="1368" y="697"/>
                  </a:lnTo>
                  <a:lnTo>
                    <a:pt x="1362" y="697"/>
                  </a:lnTo>
                  <a:lnTo>
                    <a:pt x="1362" y="673"/>
                  </a:lnTo>
                  <a:lnTo>
                    <a:pt x="1368" y="673"/>
                  </a:lnTo>
                  <a:close/>
                  <a:moveTo>
                    <a:pt x="1368" y="715"/>
                  </a:moveTo>
                  <a:lnTo>
                    <a:pt x="1368" y="739"/>
                  </a:lnTo>
                  <a:lnTo>
                    <a:pt x="1362" y="739"/>
                  </a:lnTo>
                  <a:lnTo>
                    <a:pt x="1362" y="715"/>
                  </a:lnTo>
                  <a:lnTo>
                    <a:pt x="1368" y="715"/>
                  </a:lnTo>
                  <a:close/>
                  <a:moveTo>
                    <a:pt x="1368" y="757"/>
                  </a:moveTo>
                  <a:lnTo>
                    <a:pt x="1368" y="781"/>
                  </a:lnTo>
                  <a:lnTo>
                    <a:pt x="1362" y="781"/>
                  </a:lnTo>
                  <a:lnTo>
                    <a:pt x="1362" y="757"/>
                  </a:lnTo>
                  <a:lnTo>
                    <a:pt x="1368" y="757"/>
                  </a:lnTo>
                  <a:close/>
                  <a:moveTo>
                    <a:pt x="1368" y="799"/>
                  </a:moveTo>
                  <a:lnTo>
                    <a:pt x="1368" y="824"/>
                  </a:lnTo>
                  <a:lnTo>
                    <a:pt x="1362" y="824"/>
                  </a:lnTo>
                  <a:lnTo>
                    <a:pt x="1362" y="799"/>
                  </a:lnTo>
                  <a:lnTo>
                    <a:pt x="1368" y="799"/>
                  </a:lnTo>
                  <a:close/>
                  <a:moveTo>
                    <a:pt x="1368" y="842"/>
                  </a:moveTo>
                  <a:lnTo>
                    <a:pt x="1368" y="866"/>
                  </a:lnTo>
                  <a:lnTo>
                    <a:pt x="1362" y="866"/>
                  </a:lnTo>
                  <a:lnTo>
                    <a:pt x="1362" y="842"/>
                  </a:lnTo>
                  <a:lnTo>
                    <a:pt x="1368" y="842"/>
                  </a:lnTo>
                  <a:close/>
                  <a:moveTo>
                    <a:pt x="1368" y="884"/>
                  </a:moveTo>
                  <a:lnTo>
                    <a:pt x="1368" y="908"/>
                  </a:lnTo>
                  <a:lnTo>
                    <a:pt x="1362" y="908"/>
                  </a:lnTo>
                  <a:lnTo>
                    <a:pt x="1362" y="884"/>
                  </a:lnTo>
                  <a:lnTo>
                    <a:pt x="1368" y="884"/>
                  </a:lnTo>
                  <a:close/>
                  <a:moveTo>
                    <a:pt x="1368" y="926"/>
                  </a:moveTo>
                  <a:lnTo>
                    <a:pt x="1368" y="950"/>
                  </a:lnTo>
                  <a:lnTo>
                    <a:pt x="1362" y="950"/>
                  </a:lnTo>
                  <a:lnTo>
                    <a:pt x="1362" y="926"/>
                  </a:lnTo>
                  <a:lnTo>
                    <a:pt x="1368" y="926"/>
                  </a:lnTo>
                  <a:close/>
                  <a:moveTo>
                    <a:pt x="1368" y="968"/>
                  </a:moveTo>
                  <a:lnTo>
                    <a:pt x="1368" y="992"/>
                  </a:lnTo>
                  <a:lnTo>
                    <a:pt x="1362" y="992"/>
                  </a:lnTo>
                  <a:lnTo>
                    <a:pt x="1362" y="968"/>
                  </a:lnTo>
                  <a:lnTo>
                    <a:pt x="1368" y="968"/>
                  </a:lnTo>
                  <a:close/>
                  <a:moveTo>
                    <a:pt x="1368" y="1010"/>
                  </a:moveTo>
                  <a:lnTo>
                    <a:pt x="1368" y="1034"/>
                  </a:lnTo>
                  <a:lnTo>
                    <a:pt x="1362" y="1034"/>
                  </a:lnTo>
                  <a:lnTo>
                    <a:pt x="1362" y="1010"/>
                  </a:lnTo>
                  <a:lnTo>
                    <a:pt x="1368" y="1010"/>
                  </a:lnTo>
                  <a:close/>
                  <a:moveTo>
                    <a:pt x="1368" y="1052"/>
                  </a:moveTo>
                  <a:lnTo>
                    <a:pt x="1368" y="1076"/>
                  </a:lnTo>
                  <a:lnTo>
                    <a:pt x="1362" y="1076"/>
                  </a:lnTo>
                  <a:lnTo>
                    <a:pt x="1362" y="1052"/>
                  </a:lnTo>
                  <a:lnTo>
                    <a:pt x="1368" y="1052"/>
                  </a:lnTo>
                  <a:close/>
                  <a:moveTo>
                    <a:pt x="1368" y="1094"/>
                  </a:moveTo>
                  <a:lnTo>
                    <a:pt x="1368" y="1118"/>
                  </a:lnTo>
                  <a:lnTo>
                    <a:pt x="1362" y="1118"/>
                  </a:lnTo>
                  <a:lnTo>
                    <a:pt x="1362" y="1094"/>
                  </a:lnTo>
                  <a:lnTo>
                    <a:pt x="1368" y="1094"/>
                  </a:lnTo>
                  <a:close/>
                  <a:moveTo>
                    <a:pt x="1368" y="1136"/>
                  </a:moveTo>
                  <a:lnTo>
                    <a:pt x="1368" y="1160"/>
                  </a:lnTo>
                  <a:lnTo>
                    <a:pt x="1362" y="1160"/>
                  </a:lnTo>
                  <a:lnTo>
                    <a:pt x="1362" y="1136"/>
                  </a:lnTo>
                  <a:lnTo>
                    <a:pt x="1368" y="1136"/>
                  </a:lnTo>
                  <a:close/>
                  <a:moveTo>
                    <a:pt x="1368" y="1178"/>
                  </a:moveTo>
                  <a:lnTo>
                    <a:pt x="1368" y="1202"/>
                  </a:lnTo>
                  <a:lnTo>
                    <a:pt x="1362" y="1202"/>
                  </a:lnTo>
                  <a:lnTo>
                    <a:pt x="1362" y="1178"/>
                  </a:lnTo>
                  <a:lnTo>
                    <a:pt x="1368" y="1178"/>
                  </a:lnTo>
                  <a:close/>
                  <a:moveTo>
                    <a:pt x="1368" y="1220"/>
                  </a:moveTo>
                  <a:lnTo>
                    <a:pt x="1368" y="1244"/>
                  </a:lnTo>
                  <a:lnTo>
                    <a:pt x="1362" y="1244"/>
                  </a:lnTo>
                  <a:lnTo>
                    <a:pt x="1362" y="1220"/>
                  </a:lnTo>
                  <a:lnTo>
                    <a:pt x="1368" y="1220"/>
                  </a:lnTo>
                  <a:close/>
                  <a:moveTo>
                    <a:pt x="1368" y="1262"/>
                  </a:moveTo>
                  <a:lnTo>
                    <a:pt x="1368" y="1286"/>
                  </a:lnTo>
                  <a:lnTo>
                    <a:pt x="1362" y="1286"/>
                  </a:lnTo>
                  <a:lnTo>
                    <a:pt x="1362" y="1262"/>
                  </a:lnTo>
                  <a:lnTo>
                    <a:pt x="1368" y="1262"/>
                  </a:lnTo>
                  <a:close/>
                  <a:moveTo>
                    <a:pt x="1368" y="1304"/>
                  </a:moveTo>
                  <a:lnTo>
                    <a:pt x="1368" y="1328"/>
                  </a:lnTo>
                  <a:lnTo>
                    <a:pt x="1362" y="1328"/>
                  </a:lnTo>
                  <a:lnTo>
                    <a:pt x="1362" y="1304"/>
                  </a:lnTo>
                  <a:lnTo>
                    <a:pt x="1368" y="1304"/>
                  </a:lnTo>
                  <a:close/>
                  <a:moveTo>
                    <a:pt x="1368" y="1346"/>
                  </a:moveTo>
                  <a:lnTo>
                    <a:pt x="1368" y="1371"/>
                  </a:lnTo>
                  <a:lnTo>
                    <a:pt x="1362" y="1371"/>
                  </a:lnTo>
                  <a:lnTo>
                    <a:pt x="1362" y="1346"/>
                  </a:lnTo>
                  <a:lnTo>
                    <a:pt x="1368" y="1346"/>
                  </a:lnTo>
                  <a:close/>
                  <a:moveTo>
                    <a:pt x="1368" y="1389"/>
                  </a:moveTo>
                  <a:lnTo>
                    <a:pt x="1368" y="1413"/>
                  </a:lnTo>
                  <a:lnTo>
                    <a:pt x="1362" y="1413"/>
                  </a:lnTo>
                  <a:lnTo>
                    <a:pt x="1362" y="1389"/>
                  </a:lnTo>
                  <a:lnTo>
                    <a:pt x="1368" y="1389"/>
                  </a:lnTo>
                  <a:close/>
                  <a:moveTo>
                    <a:pt x="1368" y="1431"/>
                  </a:moveTo>
                  <a:lnTo>
                    <a:pt x="1368" y="1455"/>
                  </a:lnTo>
                  <a:lnTo>
                    <a:pt x="1362" y="1455"/>
                  </a:lnTo>
                  <a:lnTo>
                    <a:pt x="1362" y="1431"/>
                  </a:lnTo>
                  <a:lnTo>
                    <a:pt x="1368" y="1431"/>
                  </a:lnTo>
                  <a:close/>
                  <a:moveTo>
                    <a:pt x="1368" y="1473"/>
                  </a:moveTo>
                  <a:lnTo>
                    <a:pt x="1368" y="1497"/>
                  </a:lnTo>
                  <a:lnTo>
                    <a:pt x="1362" y="1497"/>
                  </a:lnTo>
                  <a:lnTo>
                    <a:pt x="1362" y="1473"/>
                  </a:lnTo>
                  <a:lnTo>
                    <a:pt x="1368" y="1473"/>
                  </a:lnTo>
                  <a:close/>
                  <a:moveTo>
                    <a:pt x="1368" y="1515"/>
                  </a:moveTo>
                  <a:lnTo>
                    <a:pt x="1368" y="1539"/>
                  </a:lnTo>
                  <a:lnTo>
                    <a:pt x="1362" y="1539"/>
                  </a:lnTo>
                  <a:lnTo>
                    <a:pt x="1362" y="1515"/>
                  </a:lnTo>
                  <a:lnTo>
                    <a:pt x="1368" y="1515"/>
                  </a:lnTo>
                  <a:close/>
                  <a:moveTo>
                    <a:pt x="1368" y="1557"/>
                  </a:moveTo>
                  <a:lnTo>
                    <a:pt x="1368" y="1581"/>
                  </a:lnTo>
                  <a:lnTo>
                    <a:pt x="1362" y="1581"/>
                  </a:lnTo>
                  <a:lnTo>
                    <a:pt x="1362" y="1557"/>
                  </a:lnTo>
                  <a:lnTo>
                    <a:pt x="1368" y="1557"/>
                  </a:lnTo>
                  <a:close/>
                  <a:moveTo>
                    <a:pt x="1368" y="1599"/>
                  </a:moveTo>
                  <a:lnTo>
                    <a:pt x="1368" y="1623"/>
                  </a:lnTo>
                  <a:lnTo>
                    <a:pt x="1362" y="1623"/>
                  </a:lnTo>
                  <a:lnTo>
                    <a:pt x="1362" y="1599"/>
                  </a:lnTo>
                  <a:lnTo>
                    <a:pt x="1368" y="1599"/>
                  </a:lnTo>
                  <a:close/>
                  <a:moveTo>
                    <a:pt x="1368" y="1641"/>
                  </a:moveTo>
                  <a:lnTo>
                    <a:pt x="1368" y="1665"/>
                  </a:lnTo>
                  <a:lnTo>
                    <a:pt x="1362" y="1665"/>
                  </a:lnTo>
                  <a:lnTo>
                    <a:pt x="1362" y="1641"/>
                  </a:lnTo>
                  <a:lnTo>
                    <a:pt x="1368" y="1641"/>
                  </a:lnTo>
                  <a:close/>
                  <a:moveTo>
                    <a:pt x="1368" y="1683"/>
                  </a:moveTo>
                  <a:lnTo>
                    <a:pt x="1368" y="1707"/>
                  </a:lnTo>
                  <a:lnTo>
                    <a:pt x="1362" y="1707"/>
                  </a:lnTo>
                  <a:lnTo>
                    <a:pt x="1362" y="1683"/>
                  </a:lnTo>
                  <a:lnTo>
                    <a:pt x="1368" y="1683"/>
                  </a:lnTo>
                  <a:close/>
                  <a:moveTo>
                    <a:pt x="1368" y="1725"/>
                  </a:moveTo>
                  <a:lnTo>
                    <a:pt x="1368" y="1749"/>
                  </a:lnTo>
                  <a:lnTo>
                    <a:pt x="1362" y="1749"/>
                  </a:lnTo>
                  <a:lnTo>
                    <a:pt x="1362" y="1725"/>
                  </a:lnTo>
                  <a:lnTo>
                    <a:pt x="1368" y="1725"/>
                  </a:lnTo>
                  <a:close/>
                  <a:moveTo>
                    <a:pt x="1368" y="1767"/>
                  </a:moveTo>
                  <a:lnTo>
                    <a:pt x="1368" y="1791"/>
                  </a:lnTo>
                  <a:lnTo>
                    <a:pt x="1362" y="1791"/>
                  </a:lnTo>
                  <a:lnTo>
                    <a:pt x="1362" y="1767"/>
                  </a:lnTo>
                  <a:lnTo>
                    <a:pt x="1368" y="1767"/>
                  </a:lnTo>
                  <a:close/>
                  <a:moveTo>
                    <a:pt x="1368" y="1809"/>
                  </a:moveTo>
                  <a:lnTo>
                    <a:pt x="1368" y="1833"/>
                  </a:lnTo>
                  <a:lnTo>
                    <a:pt x="1362" y="1833"/>
                  </a:lnTo>
                  <a:lnTo>
                    <a:pt x="1362" y="1809"/>
                  </a:lnTo>
                  <a:lnTo>
                    <a:pt x="1368" y="1809"/>
                  </a:lnTo>
                  <a:close/>
                  <a:moveTo>
                    <a:pt x="1368" y="1851"/>
                  </a:moveTo>
                  <a:lnTo>
                    <a:pt x="1368" y="1875"/>
                  </a:lnTo>
                  <a:lnTo>
                    <a:pt x="1362" y="1875"/>
                  </a:lnTo>
                  <a:lnTo>
                    <a:pt x="1362" y="1851"/>
                  </a:lnTo>
                  <a:lnTo>
                    <a:pt x="1368" y="1851"/>
                  </a:lnTo>
                  <a:close/>
                  <a:moveTo>
                    <a:pt x="1368" y="1893"/>
                  </a:moveTo>
                  <a:lnTo>
                    <a:pt x="1368" y="1918"/>
                  </a:lnTo>
                  <a:lnTo>
                    <a:pt x="1362" y="1918"/>
                  </a:lnTo>
                  <a:lnTo>
                    <a:pt x="1362" y="1893"/>
                  </a:lnTo>
                  <a:lnTo>
                    <a:pt x="1368" y="1893"/>
                  </a:lnTo>
                  <a:close/>
                  <a:moveTo>
                    <a:pt x="1368" y="1936"/>
                  </a:moveTo>
                  <a:lnTo>
                    <a:pt x="1368" y="1960"/>
                  </a:lnTo>
                  <a:lnTo>
                    <a:pt x="1362" y="1960"/>
                  </a:lnTo>
                  <a:lnTo>
                    <a:pt x="1362" y="1936"/>
                  </a:lnTo>
                  <a:lnTo>
                    <a:pt x="1368" y="1936"/>
                  </a:lnTo>
                  <a:close/>
                  <a:moveTo>
                    <a:pt x="1368" y="1978"/>
                  </a:moveTo>
                  <a:lnTo>
                    <a:pt x="1368" y="2002"/>
                  </a:lnTo>
                  <a:lnTo>
                    <a:pt x="1362" y="2002"/>
                  </a:lnTo>
                  <a:lnTo>
                    <a:pt x="1362" y="1978"/>
                  </a:lnTo>
                  <a:lnTo>
                    <a:pt x="1368" y="1978"/>
                  </a:lnTo>
                  <a:close/>
                  <a:moveTo>
                    <a:pt x="1368" y="2020"/>
                  </a:moveTo>
                  <a:lnTo>
                    <a:pt x="1368" y="2044"/>
                  </a:lnTo>
                  <a:lnTo>
                    <a:pt x="1362" y="2044"/>
                  </a:lnTo>
                  <a:lnTo>
                    <a:pt x="1362" y="2020"/>
                  </a:lnTo>
                  <a:lnTo>
                    <a:pt x="1368" y="2020"/>
                  </a:lnTo>
                  <a:close/>
                  <a:moveTo>
                    <a:pt x="1824" y="0"/>
                  </a:moveTo>
                  <a:lnTo>
                    <a:pt x="1824" y="24"/>
                  </a:lnTo>
                  <a:lnTo>
                    <a:pt x="1818" y="24"/>
                  </a:lnTo>
                  <a:lnTo>
                    <a:pt x="1818" y="0"/>
                  </a:lnTo>
                  <a:lnTo>
                    <a:pt x="1824" y="0"/>
                  </a:lnTo>
                  <a:close/>
                  <a:moveTo>
                    <a:pt x="1824" y="42"/>
                  </a:moveTo>
                  <a:lnTo>
                    <a:pt x="1824" y="66"/>
                  </a:lnTo>
                  <a:lnTo>
                    <a:pt x="1818" y="66"/>
                  </a:lnTo>
                  <a:lnTo>
                    <a:pt x="1818" y="42"/>
                  </a:lnTo>
                  <a:lnTo>
                    <a:pt x="1824" y="42"/>
                  </a:lnTo>
                  <a:close/>
                  <a:moveTo>
                    <a:pt x="1824" y="84"/>
                  </a:moveTo>
                  <a:lnTo>
                    <a:pt x="1824" y="108"/>
                  </a:lnTo>
                  <a:lnTo>
                    <a:pt x="1818" y="108"/>
                  </a:lnTo>
                  <a:lnTo>
                    <a:pt x="1818" y="84"/>
                  </a:lnTo>
                  <a:lnTo>
                    <a:pt x="1824" y="84"/>
                  </a:lnTo>
                  <a:close/>
                  <a:moveTo>
                    <a:pt x="1824" y="126"/>
                  </a:moveTo>
                  <a:lnTo>
                    <a:pt x="1824" y="150"/>
                  </a:lnTo>
                  <a:lnTo>
                    <a:pt x="1818" y="150"/>
                  </a:lnTo>
                  <a:lnTo>
                    <a:pt x="1818" y="126"/>
                  </a:lnTo>
                  <a:lnTo>
                    <a:pt x="1824" y="126"/>
                  </a:lnTo>
                  <a:close/>
                  <a:moveTo>
                    <a:pt x="1824" y="168"/>
                  </a:moveTo>
                  <a:lnTo>
                    <a:pt x="1824" y="192"/>
                  </a:lnTo>
                  <a:lnTo>
                    <a:pt x="1818" y="192"/>
                  </a:lnTo>
                  <a:lnTo>
                    <a:pt x="1818" y="168"/>
                  </a:lnTo>
                  <a:lnTo>
                    <a:pt x="1824" y="168"/>
                  </a:lnTo>
                  <a:close/>
                  <a:moveTo>
                    <a:pt x="1824" y="210"/>
                  </a:moveTo>
                  <a:lnTo>
                    <a:pt x="1824" y="234"/>
                  </a:lnTo>
                  <a:lnTo>
                    <a:pt x="1818" y="234"/>
                  </a:lnTo>
                  <a:lnTo>
                    <a:pt x="1818" y="210"/>
                  </a:lnTo>
                  <a:lnTo>
                    <a:pt x="1824" y="210"/>
                  </a:lnTo>
                  <a:close/>
                  <a:moveTo>
                    <a:pt x="1824" y="252"/>
                  </a:moveTo>
                  <a:lnTo>
                    <a:pt x="1824" y="277"/>
                  </a:lnTo>
                  <a:lnTo>
                    <a:pt x="1818" y="277"/>
                  </a:lnTo>
                  <a:lnTo>
                    <a:pt x="1818" y="252"/>
                  </a:lnTo>
                  <a:lnTo>
                    <a:pt x="1824" y="252"/>
                  </a:lnTo>
                  <a:close/>
                  <a:moveTo>
                    <a:pt x="1824" y="295"/>
                  </a:moveTo>
                  <a:lnTo>
                    <a:pt x="1824" y="319"/>
                  </a:lnTo>
                  <a:lnTo>
                    <a:pt x="1818" y="319"/>
                  </a:lnTo>
                  <a:lnTo>
                    <a:pt x="1818" y="295"/>
                  </a:lnTo>
                  <a:lnTo>
                    <a:pt x="1824" y="295"/>
                  </a:lnTo>
                  <a:close/>
                  <a:moveTo>
                    <a:pt x="1824" y="337"/>
                  </a:moveTo>
                  <a:lnTo>
                    <a:pt x="1824" y="361"/>
                  </a:lnTo>
                  <a:lnTo>
                    <a:pt x="1818" y="361"/>
                  </a:lnTo>
                  <a:lnTo>
                    <a:pt x="1818" y="337"/>
                  </a:lnTo>
                  <a:lnTo>
                    <a:pt x="1824" y="337"/>
                  </a:lnTo>
                  <a:close/>
                  <a:moveTo>
                    <a:pt x="1824" y="379"/>
                  </a:moveTo>
                  <a:lnTo>
                    <a:pt x="1824" y="403"/>
                  </a:lnTo>
                  <a:lnTo>
                    <a:pt x="1818" y="403"/>
                  </a:lnTo>
                  <a:lnTo>
                    <a:pt x="1818" y="379"/>
                  </a:lnTo>
                  <a:lnTo>
                    <a:pt x="1824" y="379"/>
                  </a:lnTo>
                  <a:close/>
                  <a:moveTo>
                    <a:pt x="1824" y="421"/>
                  </a:moveTo>
                  <a:lnTo>
                    <a:pt x="1824" y="445"/>
                  </a:lnTo>
                  <a:lnTo>
                    <a:pt x="1818" y="445"/>
                  </a:lnTo>
                  <a:lnTo>
                    <a:pt x="1818" y="421"/>
                  </a:lnTo>
                  <a:lnTo>
                    <a:pt x="1824" y="421"/>
                  </a:lnTo>
                  <a:close/>
                  <a:moveTo>
                    <a:pt x="1824" y="463"/>
                  </a:moveTo>
                  <a:lnTo>
                    <a:pt x="1824" y="487"/>
                  </a:lnTo>
                  <a:lnTo>
                    <a:pt x="1818" y="487"/>
                  </a:lnTo>
                  <a:lnTo>
                    <a:pt x="1818" y="463"/>
                  </a:lnTo>
                  <a:lnTo>
                    <a:pt x="1824" y="463"/>
                  </a:lnTo>
                  <a:close/>
                  <a:moveTo>
                    <a:pt x="1824" y="505"/>
                  </a:moveTo>
                  <a:lnTo>
                    <a:pt x="1824" y="529"/>
                  </a:lnTo>
                  <a:lnTo>
                    <a:pt x="1818" y="529"/>
                  </a:lnTo>
                  <a:lnTo>
                    <a:pt x="1818" y="505"/>
                  </a:lnTo>
                  <a:lnTo>
                    <a:pt x="1824" y="505"/>
                  </a:lnTo>
                  <a:close/>
                  <a:moveTo>
                    <a:pt x="1824" y="547"/>
                  </a:moveTo>
                  <a:lnTo>
                    <a:pt x="1824" y="571"/>
                  </a:lnTo>
                  <a:lnTo>
                    <a:pt x="1818" y="571"/>
                  </a:lnTo>
                  <a:lnTo>
                    <a:pt x="1818" y="547"/>
                  </a:lnTo>
                  <a:lnTo>
                    <a:pt x="1824" y="547"/>
                  </a:lnTo>
                  <a:close/>
                  <a:moveTo>
                    <a:pt x="1824" y="589"/>
                  </a:moveTo>
                  <a:lnTo>
                    <a:pt x="1824" y="613"/>
                  </a:lnTo>
                  <a:lnTo>
                    <a:pt x="1818" y="613"/>
                  </a:lnTo>
                  <a:lnTo>
                    <a:pt x="1818" y="589"/>
                  </a:lnTo>
                  <a:lnTo>
                    <a:pt x="1824" y="589"/>
                  </a:lnTo>
                  <a:close/>
                  <a:moveTo>
                    <a:pt x="1824" y="631"/>
                  </a:moveTo>
                  <a:lnTo>
                    <a:pt x="1824" y="655"/>
                  </a:lnTo>
                  <a:lnTo>
                    <a:pt x="1818" y="655"/>
                  </a:lnTo>
                  <a:lnTo>
                    <a:pt x="1818" y="631"/>
                  </a:lnTo>
                  <a:lnTo>
                    <a:pt x="1824" y="631"/>
                  </a:lnTo>
                  <a:close/>
                  <a:moveTo>
                    <a:pt x="1824" y="673"/>
                  </a:moveTo>
                  <a:lnTo>
                    <a:pt x="1824" y="697"/>
                  </a:lnTo>
                  <a:lnTo>
                    <a:pt x="1818" y="697"/>
                  </a:lnTo>
                  <a:lnTo>
                    <a:pt x="1818" y="673"/>
                  </a:lnTo>
                  <a:lnTo>
                    <a:pt x="1824" y="673"/>
                  </a:lnTo>
                  <a:close/>
                  <a:moveTo>
                    <a:pt x="1824" y="715"/>
                  </a:moveTo>
                  <a:lnTo>
                    <a:pt x="1824" y="739"/>
                  </a:lnTo>
                  <a:lnTo>
                    <a:pt x="1818" y="739"/>
                  </a:lnTo>
                  <a:lnTo>
                    <a:pt x="1818" y="715"/>
                  </a:lnTo>
                  <a:lnTo>
                    <a:pt x="1824" y="715"/>
                  </a:lnTo>
                  <a:close/>
                  <a:moveTo>
                    <a:pt x="1824" y="757"/>
                  </a:moveTo>
                  <a:lnTo>
                    <a:pt x="1824" y="781"/>
                  </a:lnTo>
                  <a:lnTo>
                    <a:pt x="1818" y="781"/>
                  </a:lnTo>
                  <a:lnTo>
                    <a:pt x="1818" y="757"/>
                  </a:lnTo>
                  <a:lnTo>
                    <a:pt x="1824" y="757"/>
                  </a:lnTo>
                  <a:close/>
                  <a:moveTo>
                    <a:pt x="1824" y="799"/>
                  </a:moveTo>
                  <a:lnTo>
                    <a:pt x="1824" y="824"/>
                  </a:lnTo>
                  <a:lnTo>
                    <a:pt x="1818" y="824"/>
                  </a:lnTo>
                  <a:lnTo>
                    <a:pt x="1818" y="799"/>
                  </a:lnTo>
                  <a:lnTo>
                    <a:pt x="1824" y="799"/>
                  </a:lnTo>
                  <a:close/>
                  <a:moveTo>
                    <a:pt x="1824" y="842"/>
                  </a:moveTo>
                  <a:lnTo>
                    <a:pt x="1824" y="866"/>
                  </a:lnTo>
                  <a:lnTo>
                    <a:pt x="1818" y="866"/>
                  </a:lnTo>
                  <a:lnTo>
                    <a:pt x="1818" y="842"/>
                  </a:lnTo>
                  <a:lnTo>
                    <a:pt x="1824" y="842"/>
                  </a:lnTo>
                  <a:close/>
                  <a:moveTo>
                    <a:pt x="1824" y="884"/>
                  </a:moveTo>
                  <a:lnTo>
                    <a:pt x="1824" y="908"/>
                  </a:lnTo>
                  <a:lnTo>
                    <a:pt x="1818" y="908"/>
                  </a:lnTo>
                  <a:lnTo>
                    <a:pt x="1818" y="884"/>
                  </a:lnTo>
                  <a:lnTo>
                    <a:pt x="1824" y="884"/>
                  </a:lnTo>
                  <a:close/>
                  <a:moveTo>
                    <a:pt x="1824" y="926"/>
                  </a:moveTo>
                  <a:lnTo>
                    <a:pt x="1824" y="950"/>
                  </a:lnTo>
                  <a:lnTo>
                    <a:pt x="1818" y="950"/>
                  </a:lnTo>
                  <a:lnTo>
                    <a:pt x="1818" y="926"/>
                  </a:lnTo>
                  <a:lnTo>
                    <a:pt x="1824" y="926"/>
                  </a:lnTo>
                  <a:close/>
                  <a:moveTo>
                    <a:pt x="1824" y="968"/>
                  </a:moveTo>
                  <a:lnTo>
                    <a:pt x="1824" y="992"/>
                  </a:lnTo>
                  <a:lnTo>
                    <a:pt x="1818" y="992"/>
                  </a:lnTo>
                  <a:lnTo>
                    <a:pt x="1818" y="968"/>
                  </a:lnTo>
                  <a:lnTo>
                    <a:pt x="1824" y="968"/>
                  </a:lnTo>
                  <a:close/>
                  <a:moveTo>
                    <a:pt x="1824" y="1010"/>
                  </a:moveTo>
                  <a:lnTo>
                    <a:pt x="1824" y="1034"/>
                  </a:lnTo>
                  <a:lnTo>
                    <a:pt x="1818" y="1034"/>
                  </a:lnTo>
                  <a:lnTo>
                    <a:pt x="1818" y="1010"/>
                  </a:lnTo>
                  <a:lnTo>
                    <a:pt x="1824" y="1010"/>
                  </a:lnTo>
                  <a:close/>
                  <a:moveTo>
                    <a:pt x="1824" y="1052"/>
                  </a:moveTo>
                  <a:lnTo>
                    <a:pt x="1824" y="1076"/>
                  </a:lnTo>
                  <a:lnTo>
                    <a:pt x="1818" y="1076"/>
                  </a:lnTo>
                  <a:lnTo>
                    <a:pt x="1818" y="1052"/>
                  </a:lnTo>
                  <a:lnTo>
                    <a:pt x="1824" y="1052"/>
                  </a:lnTo>
                  <a:close/>
                  <a:moveTo>
                    <a:pt x="1824" y="1094"/>
                  </a:moveTo>
                  <a:lnTo>
                    <a:pt x="1824" y="1118"/>
                  </a:lnTo>
                  <a:lnTo>
                    <a:pt x="1818" y="1118"/>
                  </a:lnTo>
                  <a:lnTo>
                    <a:pt x="1818" y="1094"/>
                  </a:lnTo>
                  <a:lnTo>
                    <a:pt x="1824" y="1094"/>
                  </a:lnTo>
                  <a:close/>
                  <a:moveTo>
                    <a:pt x="1824" y="1136"/>
                  </a:moveTo>
                  <a:lnTo>
                    <a:pt x="1824" y="1160"/>
                  </a:lnTo>
                  <a:lnTo>
                    <a:pt x="1818" y="1160"/>
                  </a:lnTo>
                  <a:lnTo>
                    <a:pt x="1818" y="1136"/>
                  </a:lnTo>
                  <a:lnTo>
                    <a:pt x="1824" y="1136"/>
                  </a:lnTo>
                  <a:close/>
                  <a:moveTo>
                    <a:pt x="1824" y="1178"/>
                  </a:moveTo>
                  <a:lnTo>
                    <a:pt x="1824" y="1202"/>
                  </a:lnTo>
                  <a:lnTo>
                    <a:pt x="1818" y="1202"/>
                  </a:lnTo>
                  <a:lnTo>
                    <a:pt x="1818" y="1178"/>
                  </a:lnTo>
                  <a:lnTo>
                    <a:pt x="1824" y="1178"/>
                  </a:lnTo>
                  <a:close/>
                  <a:moveTo>
                    <a:pt x="1824" y="1220"/>
                  </a:moveTo>
                  <a:lnTo>
                    <a:pt x="1824" y="1244"/>
                  </a:lnTo>
                  <a:lnTo>
                    <a:pt x="1818" y="1244"/>
                  </a:lnTo>
                  <a:lnTo>
                    <a:pt x="1818" y="1220"/>
                  </a:lnTo>
                  <a:lnTo>
                    <a:pt x="1824" y="1220"/>
                  </a:lnTo>
                  <a:close/>
                  <a:moveTo>
                    <a:pt x="1824" y="1262"/>
                  </a:moveTo>
                  <a:lnTo>
                    <a:pt x="1824" y="1286"/>
                  </a:lnTo>
                  <a:lnTo>
                    <a:pt x="1818" y="1286"/>
                  </a:lnTo>
                  <a:lnTo>
                    <a:pt x="1818" y="1262"/>
                  </a:lnTo>
                  <a:lnTo>
                    <a:pt x="1824" y="1262"/>
                  </a:lnTo>
                  <a:close/>
                  <a:moveTo>
                    <a:pt x="1824" y="1304"/>
                  </a:moveTo>
                  <a:lnTo>
                    <a:pt x="1824" y="1328"/>
                  </a:lnTo>
                  <a:lnTo>
                    <a:pt x="1818" y="1328"/>
                  </a:lnTo>
                  <a:lnTo>
                    <a:pt x="1818" y="1304"/>
                  </a:lnTo>
                  <a:lnTo>
                    <a:pt x="1824" y="1304"/>
                  </a:lnTo>
                  <a:close/>
                  <a:moveTo>
                    <a:pt x="1824" y="1346"/>
                  </a:moveTo>
                  <a:lnTo>
                    <a:pt x="1824" y="1371"/>
                  </a:lnTo>
                  <a:lnTo>
                    <a:pt x="1818" y="1371"/>
                  </a:lnTo>
                  <a:lnTo>
                    <a:pt x="1818" y="1346"/>
                  </a:lnTo>
                  <a:lnTo>
                    <a:pt x="1824" y="1346"/>
                  </a:lnTo>
                  <a:close/>
                  <a:moveTo>
                    <a:pt x="1824" y="1389"/>
                  </a:moveTo>
                  <a:lnTo>
                    <a:pt x="1824" y="1413"/>
                  </a:lnTo>
                  <a:lnTo>
                    <a:pt x="1818" y="1413"/>
                  </a:lnTo>
                  <a:lnTo>
                    <a:pt x="1818" y="1389"/>
                  </a:lnTo>
                  <a:lnTo>
                    <a:pt x="1824" y="1389"/>
                  </a:lnTo>
                  <a:close/>
                  <a:moveTo>
                    <a:pt x="1824" y="1431"/>
                  </a:moveTo>
                  <a:lnTo>
                    <a:pt x="1824" y="1455"/>
                  </a:lnTo>
                  <a:lnTo>
                    <a:pt x="1818" y="1455"/>
                  </a:lnTo>
                  <a:lnTo>
                    <a:pt x="1818" y="1431"/>
                  </a:lnTo>
                  <a:lnTo>
                    <a:pt x="1824" y="1431"/>
                  </a:lnTo>
                  <a:close/>
                  <a:moveTo>
                    <a:pt x="1824" y="1473"/>
                  </a:moveTo>
                  <a:lnTo>
                    <a:pt x="1824" y="1497"/>
                  </a:lnTo>
                  <a:lnTo>
                    <a:pt x="1818" y="1497"/>
                  </a:lnTo>
                  <a:lnTo>
                    <a:pt x="1818" y="1473"/>
                  </a:lnTo>
                  <a:lnTo>
                    <a:pt x="1824" y="1473"/>
                  </a:lnTo>
                  <a:close/>
                  <a:moveTo>
                    <a:pt x="1824" y="1515"/>
                  </a:moveTo>
                  <a:lnTo>
                    <a:pt x="1824" y="1539"/>
                  </a:lnTo>
                  <a:lnTo>
                    <a:pt x="1818" y="1539"/>
                  </a:lnTo>
                  <a:lnTo>
                    <a:pt x="1818" y="1515"/>
                  </a:lnTo>
                  <a:lnTo>
                    <a:pt x="1824" y="1515"/>
                  </a:lnTo>
                  <a:close/>
                  <a:moveTo>
                    <a:pt x="1824" y="1557"/>
                  </a:moveTo>
                  <a:lnTo>
                    <a:pt x="1824" y="1581"/>
                  </a:lnTo>
                  <a:lnTo>
                    <a:pt x="1818" y="1581"/>
                  </a:lnTo>
                  <a:lnTo>
                    <a:pt x="1818" y="1557"/>
                  </a:lnTo>
                  <a:lnTo>
                    <a:pt x="1824" y="1557"/>
                  </a:lnTo>
                  <a:close/>
                  <a:moveTo>
                    <a:pt x="1824" y="1599"/>
                  </a:moveTo>
                  <a:lnTo>
                    <a:pt x="1824" y="1623"/>
                  </a:lnTo>
                  <a:lnTo>
                    <a:pt x="1818" y="1623"/>
                  </a:lnTo>
                  <a:lnTo>
                    <a:pt x="1818" y="1599"/>
                  </a:lnTo>
                  <a:lnTo>
                    <a:pt x="1824" y="1599"/>
                  </a:lnTo>
                  <a:close/>
                  <a:moveTo>
                    <a:pt x="1824" y="1641"/>
                  </a:moveTo>
                  <a:lnTo>
                    <a:pt x="1824" y="1665"/>
                  </a:lnTo>
                  <a:lnTo>
                    <a:pt x="1818" y="1665"/>
                  </a:lnTo>
                  <a:lnTo>
                    <a:pt x="1818" y="1641"/>
                  </a:lnTo>
                  <a:lnTo>
                    <a:pt x="1824" y="1641"/>
                  </a:lnTo>
                  <a:close/>
                  <a:moveTo>
                    <a:pt x="1824" y="1683"/>
                  </a:moveTo>
                  <a:lnTo>
                    <a:pt x="1824" y="1707"/>
                  </a:lnTo>
                  <a:lnTo>
                    <a:pt x="1818" y="1707"/>
                  </a:lnTo>
                  <a:lnTo>
                    <a:pt x="1818" y="1683"/>
                  </a:lnTo>
                  <a:lnTo>
                    <a:pt x="1824" y="1683"/>
                  </a:lnTo>
                  <a:close/>
                  <a:moveTo>
                    <a:pt x="1824" y="1725"/>
                  </a:moveTo>
                  <a:lnTo>
                    <a:pt x="1824" y="1749"/>
                  </a:lnTo>
                  <a:lnTo>
                    <a:pt x="1818" y="1749"/>
                  </a:lnTo>
                  <a:lnTo>
                    <a:pt x="1818" y="1725"/>
                  </a:lnTo>
                  <a:lnTo>
                    <a:pt x="1824" y="1725"/>
                  </a:lnTo>
                  <a:close/>
                  <a:moveTo>
                    <a:pt x="1824" y="1767"/>
                  </a:moveTo>
                  <a:lnTo>
                    <a:pt x="1824" y="1791"/>
                  </a:lnTo>
                  <a:lnTo>
                    <a:pt x="1818" y="1791"/>
                  </a:lnTo>
                  <a:lnTo>
                    <a:pt x="1818" y="1767"/>
                  </a:lnTo>
                  <a:lnTo>
                    <a:pt x="1824" y="1767"/>
                  </a:lnTo>
                  <a:close/>
                  <a:moveTo>
                    <a:pt x="1824" y="1809"/>
                  </a:moveTo>
                  <a:lnTo>
                    <a:pt x="1824" y="1833"/>
                  </a:lnTo>
                  <a:lnTo>
                    <a:pt x="1818" y="1833"/>
                  </a:lnTo>
                  <a:lnTo>
                    <a:pt x="1818" y="1809"/>
                  </a:lnTo>
                  <a:lnTo>
                    <a:pt x="1824" y="1809"/>
                  </a:lnTo>
                  <a:close/>
                  <a:moveTo>
                    <a:pt x="1824" y="1851"/>
                  </a:moveTo>
                  <a:lnTo>
                    <a:pt x="1824" y="1875"/>
                  </a:lnTo>
                  <a:lnTo>
                    <a:pt x="1818" y="1875"/>
                  </a:lnTo>
                  <a:lnTo>
                    <a:pt x="1818" y="1851"/>
                  </a:lnTo>
                  <a:lnTo>
                    <a:pt x="1824" y="1851"/>
                  </a:lnTo>
                  <a:close/>
                  <a:moveTo>
                    <a:pt x="1824" y="1893"/>
                  </a:moveTo>
                  <a:lnTo>
                    <a:pt x="1824" y="1918"/>
                  </a:lnTo>
                  <a:lnTo>
                    <a:pt x="1818" y="1918"/>
                  </a:lnTo>
                  <a:lnTo>
                    <a:pt x="1818" y="1893"/>
                  </a:lnTo>
                  <a:lnTo>
                    <a:pt x="1824" y="1893"/>
                  </a:lnTo>
                  <a:close/>
                  <a:moveTo>
                    <a:pt x="1824" y="1936"/>
                  </a:moveTo>
                  <a:lnTo>
                    <a:pt x="1824" y="1960"/>
                  </a:lnTo>
                  <a:lnTo>
                    <a:pt x="1818" y="1960"/>
                  </a:lnTo>
                  <a:lnTo>
                    <a:pt x="1818" y="1936"/>
                  </a:lnTo>
                  <a:lnTo>
                    <a:pt x="1824" y="1936"/>
                  </a:lnTo>
                  <a:close/>
                  <a:moveTo>
                    <a:pt x="1824" y="1978"/>
                  </a:moveTo>
                  <a:lnTo>
                    <a:pt x="1824" y="2002"/>
                  </a:lnTo>
                  <a:lnTo>
                    <a:pt x="1818" y="2002"/>
                  </a:lnTo>
                  <a:lnTo>
                    <a:pt x="1818" y="1978"/>
                  </a:lnTo>
                  <a:lnTo>
                    <a:pt x="1824" y="1978"/>
                  </a:lnTo>
                  <a:close/>
                  <a:moveTo>
                    <a:pt x="1824" y="2020"/>
                  </a:moveTo>
                  <a:lnTo>
                    <a:pt x="1824" y="2044"/>
                  </a:lnTo>
                  <a:lnTo>
                    <a:pt x="1818" y="2044"/>
                  </a:lnTo>
                  <a:lnTo>
                    <a:pt x="1818" y="2020"/>
                  </a:lnTo>
                  <a:lnTo>
                    <a:pt x="1824" y="2020"/>
                  </a:lnTo>
                  <a:close/>
                  <a:moveTo>
                    <a:pt x="2274" y="0"/>
                  </a:moveTo>
                  <a:lnTo>
                    <a:pt x="2274" y="24"/>
                  </a:lnTo>
                  <a:lnTo>
                    <a:pt x="2268" y="24"/>
                  </a:lnTo>
                  <a:lnTo>
                    <a:pt x="2268" y="0"/>
                  </a:lnTo>
                  <a:lnTo>
                    <a:pt x="2274" y="0"/>
                  </a:lnTo>
                  <a:close/>
                  <a:moveTo>
                    <a:pt x="2274" y="42"/>
                  </a:moveTo>
                  <a:lnTo>
                    <a:pt x="2274" y="66"/>
                  </a:lnTo>
                  <a:lnTo>
                    <a:pt x="2268" y="66"/>
                  </a:lnTo>
                  <a:lnTo>
                    <a:pt x="2268" y="42"/>
                  </a:lnTo>
                  <a:lnTo>
                    <a:pt x="2274" y="42"/>
                  </a:lnTo>
                  <a:close/>
                  <a:moveTo>
                    <a:pt x="2274" y="84"/>
                  </a:moveTo>
                  <a:lnTo>
                    <a:pt x="2274" y="108"/>
                  </a:lnTo>
                  <a:lnTo>
                    <a:pt x="2268" y="108"/>
                  </a:lnTo>
                  <a:lnTo>
                    <a:pt x="2268" y="84"/>
                  </a:lnTo>
                  <a:lnTo>
                    <a:pt x="2274" y="84"/>
                  </a:lnTo>
                  <a:close/>
                  <a:moveTo>
                    <a:pt x="2274" y="126"/>
                  </a:moveTo>
                  <a:lnTo>
                    <a:pt x="2274" y="150"/>
                  </a:lnTo>
                  <a:lnTo>
                    <a:pt x="2268" y="150"/>
                  </a:lnTo>
                  <a:lnTo>
                    <a:pt x="2268" y="126"/>
                  </a:lnTo>
                  <a:lnTo>
                    <a:pt x="2274" y="126"/>
                  </a:lnTo>
                  <a:close/>
                  <a:moveTo>
                    <a:pt x="2274" y="168"/>
                  </a:moveTo>
                  <a:lnTo>
                    <a:pt x="2274" y="192"/>
                  </a:lnTo>
                  <a:lnTo>
                    <a:pt x="2268" y="192"/>
                  </a:lnTo>
                  <a:lnTo>
                    <a:pt x="2268" y="168"/>
                  </a:lnTo>
                  <a:lnTo>
                    <a:pt x="2274" y="168"/>
                  </a:lnTo>
                  <a:close/>
                  <a:moveTo>
                    <a:pt x="2274" y="210"/>
                  </a:moveTo>
                  <a:lnTo>
                    <a:pt x="2274" y="234"/>
                  </a:lnTo>
                  <a:lnTo>
                    <a:pt x="2268" y="234"/>
                  </a:lnTo>
                  <a:lnTo>
                    <a:pt x="2268" y="210"/>
                  </a:lnTo>
                  <a:lnTo>
                    <a:pt x="2274" y="210"/>
                  </a:lnTo>
                  <a:close/>
                  <a:moveTo>
                    <a:pt x="2274" y="252"/>
                  </a:moveTo>
                  <a:lnTo>
                    <a:pt x="2274" y="277"/>
                  </a:lnTo>
                  <a:lnTo>
                    <a:pt x="2268" y="277"/>
                  </a:lnTo>
                  <a:lnTo>
                    <a:pt x="2268" y="252"/>
                  </a:lnTo>
                  <a:lnTo>
                    <a:pt x="2274" y="252"/>
                  </a:lnTo>
                  <a:close/>
                  <a:moveTo>
                    <a:pt x="2274" y="295"/>
                  </a:moveTo>
                  <a:lnTo>
                    <a:pt x="2274" y="319"/>
                  </a:lnTo>
                  <a:lnTo>
                    <a:pt x="2268" y="319"/>
                  </a:lnTo>
                  <a:lnTo>
                    <a:pt x="2268" y="295"/>
                  </a:lnTo>
                  <a:lnTo>
                    <a:pt x="2274" y="295"/>
                  </a:lnTo>
                  <a:close/>
                  <a:moveTo>
                    <a:pt x="2274" y="337"/>
                  </a:moveTo>
                  <a:lnTo>
                    <a:pt x="2274" y="361"/>
                  </a:lnTo>
                  <a:lnTo>
                    <a:pt x="2268" y="361"/>
                  </a:lnTo>
                  <a:lnTo>
                    <a:pt x="2268" y="337"/>
                  </a:lnTo>
                  <a:lnTo>
                    <a:pt x="2274" y="337"/>
                  </a:lnTo>
                  <a:close/>
                  <a:moveTo>
                    <a:pt x="2274" y="379"/>
                  </a:moveTo>
                  <a:lnTo>
                    <a:pt x="2274" y="403"/>
                  </a:lnTo>
                  <a:lnTo>
                    <a:pt x="2268" y="403"/>
                  </a:lnTo>
                  <a:lnTo>
                    <a:pt x="2268" y="379"/>
                  </a:lnTo>
                  <a:lnTo>
                    <a:pt x="2274" y="379"/>
                  </a:lnTo>
                  <a:close/>
                  <a:moveTo>
                    <a:pt x="2274" y="421"/>
                  </a:moveTo>
                  <a:lnTo>
                    <a:pt x="2274" y="445"/>
                  </a:lnTo>
                  <a:lnTo>
                    <a:pt x="2268" y="445"/>
                  </a:lnTo>
                  <a:lnTo>
                    <a:pt x="2268" y="421"/>
                  </a:lnTo>
                  <a:lnTo>
                    <a:pt x="2274" y="421"/>
                  </a:lnTo>
                  <a:close/>
                  <a:moveTo>
                    <a:pt x="2274" y="463"/>
                  </a:moveTo>
                  <a:lnTo>
                    <a:pt x="2274" y="487"/>
                  </a:lnTo>
                  <a:lnTo>
                    <a:pt x="2268" y="487"/>
                  </a:lnTo>
                  <a:lnTo>
                    <a:pt x="2268" y="463"/>
                  </a:lnTo>
                  <a:lnTo>
                    <a:pt x="2274" y="463"/>
                  </a:lnTo>
                  <a:close/>
                  <a:moveTo>
                    <a:pt x="2274" y="505"/>
                  </a:moveTo>
                  <a:lnTo>
                    <a:pt x="2274" y="529"/>
                  </a:lnTo>
                  <a:lnTo>
                    <a:pt x="2268" y="529"/>
                  </a:lnTo>
                  <a:lnTo>
                    <a:pt x="2268" y="505"/>
                  </a:lnTo>
                  <a:lnTo>
                    <a:pt x="2274" y="505"/>
                  </a:lnTo>
                  <a:close/>
                  <a:moveTo>
                    <a:pt x="2274" y="547"/>
                  </a:moveTo>
                  <a:lnTo>
                    <a:pt x="2274" y="571"/>
                  </a:lnTo>
                  <a:lnTo>
                    <a:pt x="2268" y="571"/>
                  </a:lnTo>
                  <a:lnTo>
                    <a:pt x="2268" y="547"/>
                  </a:lnTo>
                  <a:lnTo>
                    <a:pt x="2274" y="547"/>
                  </a:lnTo>
                  <a:close/>
                  <a:moveTo>
                    <a:pt x="2274" y="589"/>
                  </a:moveTo>
                  <a:lnTo>
                    <a:pt x="2274" y="613"/>
                  </a:lnTo>
                  <a:lnTo>
                    <a:pt x="2268" y="613"/>
                  </a:lnTo>
                  <a:lnTo>
                    <a:pt x="2268" y="589"/>
                  </a:lnTo>
                  <a:lnTo>
                    <a:pt x="2274" y="589"/>
                  </a:lnTo>
                  <a:close/>
                  <a:moveTo>
                    <a:pt x="2274" y="631"/>
                  </a:moveTo>
                  <a:lnTo>
                    <a:pt x="2274" y="655"/>
                  </a:lnTo>
                  <a:lnTo>
                    <a:pt x="2268" y="655"/>
                  </a:lnTo>
                  <a:lnTo>
                    <a:pt x="2268" y="631"/>
                  </a:lnTo>
                  <a:lnTo>
                    <a:pt x="2274" y="631"/>
                  </a:lnTo>
                  <a:close/>
                  <a:moveTo>
                    <a:pt x="2274" y="673"/>
                  </a:moveTo>
                  <a:lnTo>
                    <a:pt x="2274" y="697"/>
                  </a:lnTo>
                  <a:lnTo>
                    <a:pt x="2268" y="697"/>
                  </a:lnTo>
                  <a:lnTo>
                    <a:pt x="2268" y="673"/>
                  </a:lnTo>
                  <a:lnTo>
                    <a:pt x="2274" y="673"/>
                  </a:lnTo>
                  <a:close/>
                  <a:moveTo>
                    <a:pt x="2274" y="715"/>
                  </a:moveTo>
                  <a:lnTo>
                    <a:pt x="2274" y="739"/>
                  </a:lnTo>
                  <a:lnTo>
                    <a:pt x="2268" y="739"/>
                  </a:lnTo>
                  <a:lnTo>
                    <a:pt x="2268" y="715"/>
                  </a:lnTo>
                  <a:lnTo>
                    <a:pt x="2274" y="715"/>
                  </a:lnTo>
                  <a:close/>
                  <a:moveTo>
                    <a:pt x="2274" y="757"/>
                  </a:moveTo>
                  <a:lnTo>
                    <a:pt x="2274" y="781"/>
                  </a:lnTo>
                  <a:lnTo>
                    <a:pt x="2268" y="781"/>
                  </a:lnTo>
                  <a:lnTo>
                    <a:pt x="2268" y="757"/>
                  </a:lnTo>
                  <a:lnTo>
                    <a:pt x="2274" y="757"/>
                  </a:lnTo>
                  <a:close/>
                  <a:moveTo>
                    <a:pt x="2274" y="799"/>
                  </a:moveTo>
                  <a:lnTo>
                    <a:pt x="2274" y="824"/>
                  </a:lnTo>
                  <a:lnTo>
                    <a:pt x="2268" y="824"/>
                  </a:lnTo>
                  <a:lnTo>
                    <a:pt x="2268" y="799"/>
                  </a:lnTo>
                  <a:lnTo>
                    <a:pt x="2274" y="799"/>
                  </a:lnTo>
                  <a:close/>
                  <a:moveTo>
                    <a:pt x="2274" y="842"/>
                  </a:moveTo>
                  <a:lnTo>
                    <a:pt x="2274" y="866"/>
                  </a:lnTo>
                  <a:lnTo>
                    <a:pt x="2268" y="866"/>
                  </a:lnTo>
                  <a:lnTo>
                    <a:pt x="2268" y="842"/>
                  </a:lnTo>
                  <a:lnTo>
                    <a:pt x="2274" y="842"/>
                  </a:lnTo>
                  <a:close/>
                  <a:moveTo>
                    <a:pt x="2274" y="884"/>
                  </a:moveTo>
                  <a:lnTo>
                    <a:pt x="2274" y="908"/>
                  </a:lnTo>
                  <a:lnTo>
                    <a:pt x="2268" y="908"/>
                  </a:lnTo>
                  <a:lnTo>
                    <a:pt x="2268" y="884"/>
                  </a:lnTo>
                  <a:lnTo>
                    <a:pt x="2274" y="884"/>
                  </a:lnTo>
                  <a:close/>
                  <a:moveTo>
                    <a:pt x="2274" y="926"/>
                  </a:moveTo>
                  <a:lnTo>
                    <a:pt x="2274" y="950"/>
                  </a:lnTo>
                  <a:lnTo>
                    <a:pt x="2268" y="950"/>
                  </a:lnTo>
                  <a:lnTo>
                    <a:pt x="2268" y="926"/>
                  </a:lnTo>
                  <a:lnTo>
                    <a:pt x="2274" y="926"/>
                  </a:lnTo>
                  <a:close/>
                  <a:moveTo>
                    <a:pt x="2274" y="968"/>
                  </a:moveTo>
                  <a:lnTo>
                    <a:pt x="2274" y="992"/>
                  </a:lnTo>
                  <a:lnTo>
                    <a:pt x="2268" y="992"/>
                  </a:lnTo>
                  <a:lnTo>
                    <a:pt x="2268" y="968"/>
                  </a:lnTo>
                  <a:lnTo>
                    <a:pt x="2274" y="968"/>
                  </a:lnTo>
                  <a:close/>
                  <a:moveTo>
                    <a:pt x="2274" y="1010"/>
                  </a:moveTo>
                  <a:lnTo>
                    <a:pt x="2274" y="1034"/>
                  </a:lnTo>
                  <a:lnTo>
                    <a:pt x="2268" y="1034"/>
                  </a:lnTo>
                  <a:lnTo>
                    <a:pt x="2268" y="1010"/>
                  </a:lnTo>
                  <a:lnTo>
                    <a:pt x="2274" y="1010"/>
                  </a:lnTo>
                  <a:close/>
                  <a:moveTo>
                    <a:pt x="2274" y="1052"/>
                  </a:moveTo>
                  <a:lnTo>
                    <a:pt x="2274" y="1076"/>
                  </a:lnTo>
                  <a:lnTo>
                    <a:pt x="2268" y="1076"/>
                  </a:lnTo>
                  <a:lnTo>
                    <a:pt x="2268" y="1052"/>
                  </a:lnTo>
                  <a:lnTo>
                    <a:pt x="2274" y="1052"/>
                  </a:lnTo>
                  <a:close/>
                  <a:moveTo>
                    <a:pt x="2274" y="1094"/>
                  </a:moveTo>
                  <a:lnTo>
                    <a:pt x="2274" y="1118"/>
                  </a:lnTo>
                  <a:lnTo>
                    <a:pt x="2268" y="1118"/>
                  </a:lnTo>
                  <a:lnTo>
                    <a:pt x="2268" y="1094"/>
                  </a:lnTo>
                  <a:lnTo>
                    <a:pt x="2274" y="1094"/>
                  </a:lnTo>
                  <a:close/>
                  <a:moveTo>
                    <a:pt x="2274" y="1136"/>
                  </a:moveTo>
                  <a:lnTo>
                    <a:pt x="2274" y="1160"/>
                  </a:lnTo>
                  <a:lnTo>
                    <a:pt x="2268" y="1160"/>
                  </a:lnTo>
                  <a:lnTo>
                    <a:pt x="2268" y="1136"/>
                  </a:lnTo>
                  <a:lnTo>
                    <a:pt x="2274" y="1136"/>
                  </a:lnTo>
                  <a:close/>
                  <a:moveTo>
                    <a:pt x="2274" y="1178"/>
                  </a:moveTo>
                  <a:lnTo>
                    <a:pt x="2274" y="1202"/>
                  </a:lnTo>
                  <a:lnTo>
                    <a:pt x="2268" y="1202"/>
                  </a:lnTo>
                  <a:lnTo>
                    <a:pt x="2268" y="1178"/>
                  </a:lnTo>
                  <a:lnTo>
                    <a:pt x="2274" y="1178"/>
                  </a:lnTo>
                  <a:close/>
                  <a:moveTo>
                    <a:pt x="2274" y="1220"/>
                  </a:moveTo>
                  <a:lnTo>
                    <a:pt x="2274" y="1244"/>
                  </a:lnTo>
                  <a:lnTo>
                    <a:pt x="2268" y="1244"/>
                  </a:lnTo>
                  <a:lnTo>
                    <a:pt x="2268" y="1220"/>
                  </a:lnTo>
                  <a:lnTo>
                    <a:pt x="2274" y="1220"/>
                  </a:lnTo>
                  <a:close/>
                  <a:moveTo>
                    <a:pt x="2274" y="1262"/>
                  </a:moveTo>
                  <a:lnTo>
                    <a:pt x="2274" y="1286"/>
                  </a:lnTo>
                  <a:lnTo>
                    <a:pt x="2268" y="1286"/>
                  </a:lnTo>
                  <a:lnTo>
                    <a:pt x="2268" y="1262"/>
                  </a:lnTo>
                  <a:lnTo>
                    <a:pt x="2274" y="1262"/>
                  </a:lnTo>
                  <a:close/>
                  <a:moveTo>
                    <a:pt x="2274" y="1304"/>
                  </a:moveTo>
                  <a:lnTo>
                    <a:pt x="2274" y="1328"/>
                  </a:lnTo>
                  <a:lnTo>
                    <a:pt x="2268" y="1328"/>
                  </a:lnTo>
                  <a:lnTo>
                    <a:pt x="2268" y="1304"/>
                  </a:lnTo>
                  <a:lnTo>
                    <a:pt x="2274" y="1304"/>
                  </a:lnTo>
                  <a:close/>
                  <a:moveTo>
                    <a:pt x="2274" y="1346"/>
                  </a:moveTo>
                  <a:lnTo>
                    <a:pt x="2274" y="1371"/>
                  </a:lnTo>
                  <a:lnTo>
                    <a:pt x="2268" y="1371"/>
                  </a:lnTo>
                  <a:lnTo>
                    <a:pt x="2268" y="1346"/>
                  </a:lnTo>
                  <a:lnTo>
                    <a:pt x="2274" y="1346"/>
                  </a:lnTo>
                  <a:close/>
                  <a:moveTo>
                    <a:pt x="2274" y="1389"/>
                  </a:moveTo>
                  <a:lnTo>
                    <a:pt x="2274" y="1413"/>
                  </a:lnTo>
                  <a:lnTo>
                    <a:pt x="2268" y="1413"/>
                  </a:lnTo>
                  <a:lnTo>
                    <a:pt x="2268" y="1389"/>
                  </a:lnTo>
                  <a:lnTo>
                    <a:pt x="2274" y="1389"/>
                  </a:lnTo>
                  <a:close/>
                  <a:moveTo>
                    <a:pt x="2274" y="1431"/>
                  </a:moveTo>
                  <a:lnTo>
                    <a:pt x="2274" y="1455"/>
                  </a:lnTo>
                  <a:lnTo>
                    <a:pt x="2268" y="1455"/>
                  </a:lnTo>
                  <a:lnTo>
                    <a:pt x="2268" y="1431"/>
                  </a:lnTo>
                  <a:lnTo>
                    <a:pt x="2274" y="1431"/>
                  </a:lnTo>
                  <a:close/>
                  <a:moveTo>
                    <a:pt x="2274" y="1473"/>
                  </a:moveTo>
                  <a:lnTo>
                    <a:pt x="2274" y="1497"/>
                  </a:lnTo>
                  <a:lnTo>
                    <a:pt x="2268" y="1497"/>
                  </a:lnTo>
                  <a:lnTo>
                    <a:pt x="2268" y="1473"/>
                  </a:lnTo>
                  <a:lnTo>
                    <a:pt x="2274" y="1473"/>
                  </a:lnTo>
                  <a:close/>
                  <a:moveTo>
                    <a:pt x="2274" y="1515"/>
                  </a:moveTo>
                  <a:lnTo>
                    <a:pt x="2274" y="1539"/>
                  </a:lnTo>
                  <a:lnTo>
                    <a:pt x="2268" y="1539"/>
                  </a:lnTo>
                  <a:lnTo>
                    <a:pt x="2268" y="1515"/>
                  </a:lnTo>
                  <a:lnTo>
                    <a:pt x="2274" y="1515"/>
                  </a:lnTo>
                  <a:close/>
                  <a:moveTo>
                    <a:pt x="2274" y="1557"/>
                  </a:moveTo>
                  <a:lnTo>
                    <a:pt x="2274" y="1581"/>
                  </a:lnTo>
                  <a:lnTo>
                    <a:pt x="2268" y="1581"/>
                  </a:lnTo>
                  <a:lnTo>
                    <a:pt x="2268" y="1557"/>
                  </a:lnTo>
                  <a:lnTo>
                    <a:pt x="2274" y="1557"/>
                  </a:lnTo>
                  <a:close/>
                  <a:moveTo>
                    <a:pt x="2274" y="1599"/>
                  </a:moveTo>
                  <a:lnTo>
                    <a:pt x="2274" y="1623"/>
                  </a:lnTo>
                  <a:lnTo>
                    <a:pt x="2268" y="1623"/>
                  </a:lnTo>
                  <a:lnTo>
                    <a:pt x="2268" y="1599"/>
                  </a:lnTo>
                  <a:lnTo>
                    <a:pt x="2274" y="1599"/>
                  </a:lnTo>
                  <a:close/>
                  <a:moveTo>
                    <a:pt x="2274" y="1641"/>
                  </a:moveTo>
                  <a:lnTo>
                    <a:pt x="2274" y="1665"/>
                  </a:lnTo>
                  <a:lnTo>
                    <a:pt x="2268" y="1665"/>
                  </a:lnTo>
                  <a:lnTo>
                    <a:pt x="2268" y="1641"/>
                  </a:lnTo>
                  <a:lnTo>
                    <a:pt x="2274" y="1641"/>
                  </a:lnTo>
                  <a:close/>
                  <a:moveTo>
                    <a:pt x="2274" y="1683"/>
                  </a:moveTo>
                  <a:lnTo>
                    <a:pt x="2274" y="1707"/>
                  </a:lnTo>
                  <a:lnTo>
                    <a:pt x="2268" y="1707"/>
                  </a:lnTo>
                  <a:lnTo>
                    <a:pt x="2268" y="1683"/>
                  </a:lnTo>
                  <a:lnTo>
                    <a:pt x="2274" y="1683"/>
                  </a:lnTo>
                  <a:close/>
                  <a:moveTo>
                    <a:pt x="2274" y="1725"/>
                  </a:moveTo>
                  <a:lnTo>
                    <a:pt x="2274" y="1749"/>
                  </a:lnTo>
                  <a:lnTo>
                    <a:pt x="2268" y="1749"/>
                  </a:lnTo>
                  <a:lnTo>
                    <a:pt x="2268" y="1725"/>
                  </a:lnTo>
                  <a:lnTo>
                    <a:pt x="2274" y="1725"/>
                  </a:lnTo>
                  <a:close/>
                  <a:moveTo>
                    <a:pt x="2274" y="1767"/>
                  </a:moveTo>
                  <a:lnTo>
                    <a:pt x="2274" y="1791"/>
                  </a:lnTo>
                  <a:lnTo>
                    <a:pt x="2268" y="1791"/>
                  </a:lnTo>
                  <a:lnTo>
                    <a:pt x="2268" y="1767"/>
                  </a:lnTo>
                  <a:lnTo>
                    <a:pt x="2274" y="1767"/>
                  </a:lnTo>
                  <a:close/>
                  <a:moveTo>
                    <a:pt x="2274" y="1809"/>
                  </a:moveTo>
                  <a:lnTo>
                    <a:pt x="2274" y="1833"/>
                  </a:lnTo>
                  <a:lnTo>
                    <a:pt x="2268" y="1833"/>
                  </a:lnTo>
                  <a:lnTo>
                    <a:pt x="2268" y="1809"/>
                  </a:lnTo>
                  <a:lnTo>
                    <a:pt x="2274" y="1809"/>
                  </a:lnTo>
                  <a:close/>
                  <a:moveTo>
                    <a:pt x="2274" y="1851"/>
                  </a:moveTo>
                  <a:lnTo>
                    <a:pt x="2274" y="1875"/>
                  </a:lnTo>
                  <a:lnTo>
                    <a:pt x="2268" y="1875"/>
                  </a:lnTo>
                  <a:lnTo>
                    <a:pt x="2268" y="1851"/>
                  </a:lnTo>
                  <a:lnTo>
                    <a:pt x="2274" y="1851"/>
                  </a:lnTo>
                  <a:close/>
                  <a:moveTo>
                    <a:pt x="2274" y="1893"/>
                  </a:moveTo>
                  <a:lnTo>
                    <a:pt x="2274" y="1918"/>
                  </a:lnTo>
                  <a:lnTo>
                    <a:pt x="2268" y="1918"/>
                  </a:lnTo>
                  <a:lnTo>
                    <a:pt x="2268" y="1893"/>
                  </a:lnTo>
                  <a:lnTo>
                    <a:pt x="2274" y="1893"/>
                  </a:lnTo>
                  <a:close/>
                  <a:moveTo>
                    <a:pt x="2274" y="1936"/>
                  </a:moveTo>
                  <a:lnTo>
                    <a:pt x="2274" y="1960"/>
                  </a:lnTo>
                  <a:lnTo>
                    <a:pt x="2268" y="1960"/>
                  </a:lnTo>
                  <a:lnTo>
                    <a:pt x="2268" y="1936"/>
                  </a:lnTo>
                  <a:lnTo>
                    <a:pt x="2274" y="1936"/>
                  </a:lnTo>
                  <a:close/>
                  <a:moveTo>
                    <a:pt x="2274" y="1978"/>
                  </a:moveTo>
                  <a:lnTo>
                    <a:pt x="2274" y="2002"/>
                  </a:lnTo>
                  <a:lnTo>
                    <a:pt x="2268" y="2002"/>
                  </a:lnTo>
                  <a:lnTo>
                    <a:pt x="2268" y="1978"/>
                  </a:lnTo>
                  <a:lnTo>
                    <a:pt x="2274" y="1978"/>
                  </a:lnTo>
                  <a:close/>
                  <a:moveTo>
                    <a:pt x="2274" y="2020"/>
                  </a:moveTo>
                  <a:lnTo>
                    <a:pt x="2274" y="2044"/>
                  </a:lnTo>
                  <a:lnTo>
                    <a:pt x="2268" y="2044"/>
                  </a:lnTo>
                  <a:lnTo>
                    <a:pt x="2268" y="2020"/>
                  </a:lnTo>
                  <a:lnTo>
                    <a:pt x="2274" y="2020"/>
                  </a:lnTo>
                  <a:close/>
                </a:path>
              </a:pathLst>
            </a:custGeom>
            <a:solidFill>
              <a:srgbClr val="BCBEC0"/>
            </a:solidFill>
            <a:ln w="0">
              <a:solidFill>
                <a:srgbClr val="BCBE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164146E-4ED0-4013-9A69-D18426B0B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0" y="654"/>
              <a:ext cx="1680" cy="1996"/>
            </a:xfrm>
            <a:custGeom>
              <a:avLst/>
              <a:gdLst>
                <a:gd name="T0" fmla="*/ 0 w 1680"/>
                <a:gd name="T1" fmla="*/ 0 h 1996"/>
                <a:gd name="T2" fmla="*/ 1680 w 1680"/>
                <a:gd name="T3" fmla="*/ 54 h 1996"/>
                <a:gd name="T4" fmla="*/ 1638 w 1680"/>
                <a:gd name="T5" fmla="*/ 108 h 1996"/>
                <a:gd name="T6" fmla="*/ 0 w 1680"/>
                <a:gd name="T7" fmla="*/ 162 h 1996"/>
                <a:gd name="T8" fmla="*/ 1638 w 1680"/>
                <a:gd name="T9" fmla="*/ 108 h 1996"/>
                <a:gd name="T10" fmla="*/ 0 w 1680"/>
                <a:gd name="T11" fmla="*/ 216 h 1996"/>
                <a:gd name="T12" fmla="*/ 1518 w 1680"/>
                <a:gd name="T13" fmla="*/ 271 h 1996"/>
                <a:gd name="T14" fmla="*/ 1326 w 1680"/>
                <a:gd name="T15" fmla="*/ 325 h 1996"/>
                <a:gd name="T16" fmla="*/ 0 w 1680"/>
                <a:gd name="T17" fmla="*/ 379 h 1996"/>
                <a:gd name="T18" fmla="*/ 1326 w 1680"/>
                <a:gd name="T19" fmla="*/ 325 h 1996"/>
                <a:gd name="T20" fmla="*/ 0 w 1680"/>
                <a:gd name="T21" fmla="*/ 433 h 1996"/>
                <a:gd name="T22" fmla="*/ 1218 w 1680"/>
                <a:gd name="T23" fmla="*/ 487 h 1996"/>
                <a:gd name="T24" fmla="*/ 1122 w 1680"/>
                <a:gd name="T25" fmla="*/ 541 h 1996"/>
                <a:gd name="T26" fmla="*/ 0 w 1680"/>
                <a:gd name="T27" fmla="*/ 595 h 1996"/>
                <a:gd name="T28" fmla="*/ 1122 w 1680"/>
                <a:gd name="T29" fmla="*/ 541 h 1996"/>
                <a:gd name="T30" fmla="*/ 0 w 1680"/>
                <a:gd name="T31" fmla="*/ 649 h 1996"/>
                <a:gd name="T32" fmla="*/ 1116 w 1680"/>
                <a:gd name="T33" fmla="*/ 703 h 1996"/>
                <a:gd name="T34" fmla="*/ 1110 w 1680"/>
                <a:gd name="T35" fmla="*/ 757 h 1996"/>
                <a:gd name="T36" fmla="*/ 0 w 1680"/>
                <a:gd name="T37" fmla="*/ 812 h 1996"/>
                <a:gd name="T38" fmla="*/ 1110 w 1680"/>
                <a:gd name="T39" fmla="*/ 757 h 1996"/>
                <a:gd name="T40" fmla="*/ 0 w 1680"/>
                <a:gd name="T41" fmla="*/ 866 h 1996"/>
                <a:gd name="T42" fmla="*/ 1110 w 1680"/>
                <a:gd name="T43" fmla="*/ 920 h 1996"/>
                <a:gd name="T44" fmla="*/ 1104 w 1680"/>
                <a:gd name="T45" fmla="*/ 974 h 1996"/>
                <a:gd name="T46" fmla="*/ 0 w 1680"/>
                <a:gd name="T47" fmla="*/ 1028 h 1996"/>
                <a:gd name="T48" fmla="*/ 1104 w 1680"/>
                <a:gd name="T49" fmla="*/ 974 h 1996"/>
                <a:gd name="T50" fmla="*/ 0 w 1680"/>
                <a:gd name="T51" fmla="*/ 1082 h 1996"/>
                <a:gd name="T52" fmla="*/ 1032 w 1680"/>
                <a:gd name="T53" fmla="*/ 1130 h 1996"/>
                <a:gd name="T54" fmla="*/ 900 w 1680"/>
                <a:gd name="T55" fmla="*/ 1190 h 1996"/>
                <a:gd name="T56" fmla="*/ 0 w 1680"/>
                <a:gd name="T57" fmla="*/ 1238 h 1996"/>
                <a:gd name="T58" fmla="*/ 900 w 1680"/>
                <a:gd name="T59" fmla="*/ 1190 h 1996"/>
                <a:gd name="T60" fmla="*/ 0 w 1680"/>
                <a:gd name="T61" fmla="*/ 1298 h 1996"/>
                <a:gd name="T62" fmla="*/ 858 w 1680"/>
                <a:gd name="T63" fmla="*/ 1347 h 1996"/>
                <a:gd name="T64" fmla="*/ 708 w 1680"/>
                <a:gd name="T65" fmla="*/ 1407 h 1996"/>
                <a:gd name="T66" fmla="*/ 0 w 1680"/>
                <a:gd name="T67" fmla="*/ 1455 h 1996"/>
                <a:gd name="T68" fmla="*/ 708 w 1680"/>
                <a:gd name="T69" fmla="*/ 1407 h 1996"/>
                <a:gd name="T70" fmla="*/ 0 w 1680"/>
                <a:gd name="T71" fmla="*/ 1515 h 1996"/>
                <a:gd name="T72" fmla="*/ 690 w 1680"/>
                <a:gd name="T73" fmla="*/ 1563 h 1996"/>
                <a:gd name="T74" fmla="*/ 636 w 1680"/>
                <a:gd name="T75" fmla="*/ 1623 h 1996"/>
                <a:gd name="T76" fmla="*/ 0 w 1680"/>
                <a:gd name="T77" fmla="*/ 1671 h 1996"/>
                <a:gd name="T78" fmla="*/ 636 w 1680"/>
                <a:gd name="T79" fmla="*/ 1623 h 1996"/>
                <a:gd name="T80" fmla="*/ 0 w 1680"/>
                <a:gd name="T81" fmla="*/ 1731 h 1996"/>
                <a:gd name="T82" fmla="*/ 570 w 1680"/>
                <a:gd name="T83" fmla="*/ 1779 h 1996"/>
                <a:gd name="T84" fmla="*/ 540 w 1680"/>
                <a:gd name="T85" fmla="*/ 1839 h 1996"/>
                <a:gd name="T86" fmla="*/ 0 w 1680"/>
                <a:gd name="T87" fmla="*/ 1888 h 1996"/>
                <a:gd name="T88" fmla="*/ 540 w 1680"/>
                <a:gd name="T89" fmla="*/ 1839 h 1996"/>
                <a:gd name="T90" fmla="*/ 0 w 1680"/>
                <a:gd name="T91" fmla="*/ 1948 h 1996"/>
                <a:gd name="T92" fmla="*/ 402 w 1680"/>
                <a:gd name="T93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0" h="1996">
                  <a:moveTo>
                    <a:pt x="1680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680" y="54"/>
                  </a:lnTo>
                  <a:lnTo>
                    <a:pt x="1680" y="0"/>
                  </a:lnTo>
                  <a:close/>
                  <a:moveTo>
                    <a:pt x="1638" y="108"/>
                  </a:moveTo>
                  <a:lnTo>
                    <a:pt x="0" y="108"/>
                  </a:lnTo>
                  <a:lnTo>
                    <a:pt x="0" y="162"/>
                  </a:lnTo>
                  <a:lnTo>
                    <a:pt x="1638" y="162"/>
                  </a:lnTo>
                  <a:lnTo>
                    <a:pt x="1638" y="108"/>
                  </a:lnTo>
                  <a:close/>
                  <a:moveTo>
                    <a:pt x="1518" y="216"/>
                  </a:moveTo>
                  <a:lnTo>
                    <a:pt x="0" y="216"/>
                  </a:lnTo>
                  <a:lnTo>
                    <a:pt x="0" y="271"/>
                  </a:lnTo>
                  <a:lnTo>
                    <a:pt x="1518" y="271"/>
                  </a:lnTo>
                  <a:lnTo>
                    <a:pt x="1518" y="216"/>
                  </a:lnTo>
                  <a:close/>
                  <a:moveTo>
                    <a:pt x="1326" y="325"/>
                  </a:moveTo>
                  <a:lnTo>
                    <a:pt x="0" y="325"/>
                  </a:lnTo>
                  <a:lnTo>
                    <a:pt x="0" y="379"/>
                  </a:lnTo>
                  <a:lnTo>
                    <a:pt x="1326" y="379"/>
                  </a:lnTo>
                  <a:lnTo>
                    <a:pt x="1326" y="325"/>
                  </a:lnTo>
                  <a:close/>
                  <a:moveTo>
                    <a:pt x="1218" y="433"/>
                  </a:moveTo>
                  <a:lnTo>
                    <a:pt x="0" y="433"/>
                  </a:lnTo>
                  <a:lnTo>
                    <a:pt x="0" y="487"/>
                  </a:lnTo>
                  <a:lnTo>
                    <a:pt x="1218" y="487"/>
                  </a:lnTo>
                  <a:lnTo>
                    <a:pt x="1218" y="433"/>
                  </a:lnTo>
                  <a:close/>
                  <a:moveTo>
                    <a:pt x="1122" y="541"/>
                  </a:moveTo>
                  <a:lnTo>
                    <a:pt x="0" y="541"/>
                  </a:lnTo>
                  <a:lnTo>
                    <a:pt x="0" y="595"/>
                  </a:lnTo>
                  <a:lnTo>
                    <a:pt x="1122" y="595"/>
                  </a:lnTo>
                  <a:lnTo>
                    <a:pt x="1122" y="541"/>
                  </a:lnTo>
                  <a:close/>
                  <a:moveTo>
                    <a:pt x="1116" y="649"/>
                  </a:moveTo>
                  <a:lnTo>
                    <a:pt x="0" y="649"/>
                  </a:lnTo>
                  <a:lnTo>
                    <a:pt x="0" y="703"/>
                  </a:lnTo>
                  <a:lnTo>
                    <a:pt x="1116" y="703"/>
                  </a:lnTo>
                  <a:lnTo>
                    <a:pt x="1116" y="649"/>
                  </a:lnTo>
                  <a:close/>
                  <a:moveTo>
                    <a:pt x="1110" y="757"/>
                  </a:moveTo>
                  <a:lnTo>
                    <a:pt x="0" y="757"/>
                  </a:lnTo>
                  <a:lnTo>
                    <a:pt x="0" y="812"/>
                  </a:lnTo>
                  <a:lnTo>
                    <a:pt x="1110" y="812"/>
                  </a:lnTo>
                  <a:lnTo>
                    <a:pt x="1110" y="757"/>
                  </a:lnTo>
                  <a:close/>
                  <a:moveTo>
                    <a:pt x="1110" y="866"/>
                  </a:moveTo>
                  <a:lnTo>
                    <a:pt x="0" y="866"/>
                  </a:lnTo>
                  <a:lnTo>
                    <a:pt x="0" y="920"/>
                  </a:lnTo>
                  <a:lnTo>
                    <a:pt x="1110" y="920"/>
                  </a:lnTo>
                  <a:lnTo>
                    <a:pt x="1110" y="866"/>
                  </a:lnTo>
                  <a:close/>
                  <a:moveTo>
                    <a:pt x="1104" y="974"/>
                  </a:moveTo>
                  <a:lnTo>
                    <a:pt x="0" y="974"/>
                  </a:lnTo>
                  <a:lnTo>
                    <a:pt x="0" y="1028"/>
                  </a:lnTo>
                  <a:lnTo>
                    <a:pt x="1104" y="1028"/>
                  </a:lnTo>
                  <a:lnTo>
                    <a:pt x="1104" y="974"/>
                  </a:lnTo>
                  <a:close/>
                  <a:moveTo>
                    <a:pt x="1032" y="1082"/>
                  </a:moveTo>
                  <a:lnTo>
                    <a:pt x="0" y="1082"/>
                  </a:lnTo>
                  <a:lnTo>
                    <a:pt x="0" y="1130"/>
                  </a:lnTo>
                  <a:lnTo>
                    <a:pt x="1032" y="1130"/>
                  </a:lnTo>
                  <a:lnTo>
                    <a:pt x="1032" y="1082"/>
                  </a:lnTo>
                  <a:close/>
                  <a:moveTo>
                    <a:pt x="900" y="1190"/>
                  </a:moveTo>
                  <a:lnTo>
                    <a:pt x="0" y="1190"/>
                  </a:lnTo>
                  <a:lnTo>
                    <a:pt x="0" y="1238"/>
                  </a:lnTo>
                  <a:lnTo>
                    <a:pt x="900" y="1238"/>
                  </a:lnTo>
                  <a:lnTo>
                    <a:pt x="900" y="1190"/>
                  </a:lnTo>
                  <a:close/>
                  <a:moveTo>
                    <a:pt x="858" y="1298"/>
                  </a:moveTo>
                  <a:lnTo>
                    <a:pt x="0" y="1298"/>
                  </a:lnTo>
                  <a:lnTo>
                    <a:pt x="0" y="1347"/>
                  </a:lnTo>
                  <a:lnTo>
                    <a:pt x="858" y="1347"/>
                  </a:lnTo>
                  <a:lnTo>
                    <a:pt x="858" y="1298"/>
                  </a:lnTo>
                  <a:close/>
                  <a:moveTo>
                    <a:pt x="708" y="1407"/>
                  </a:moveTo>
                  <a:lnTo>
                    <a:pt x="0" y="1407"/>
                  </a:lnTo>
                  <a:lnTo>
                    <a:pt x="0" y="1455"/>
                  </a:lnTo>
                  <a:lnTo>
                    <a:pt x="708" y="1455"/>
                  </a:lnTo>
                  <a:lnTo>
                    <a:pt x="708" y="1407"/>
                  </a:lnTo>
                  <a:close/>
                  <a:moveTo>
                    <a:pt x="690" y="1515"/>
                  </a:moveTo>
                  <a:lnTo>
                    <a:pt x="0" y="1515"/>
                  </a:lnTo>
                  <a:lnTo>
                    <a:pt x="0" y="1563"/>
                  </a:lnTo>
                  <a:lnTo>
                    <a:pt x="690" y="1563"/>
                  </a:lnTo>
                  <a:lnTo>
                    <a:pt x="690" y="1515"/>
                  </a:lnTo>
                  <a:close/>
                  <a:moveTo>
                    <a:pt x="636" y="1623"/>
                  </a:moveTo>
                  <a:lnTo>
                    <a:pt x="0" y="1623"/>
                  </a:lnTo>
                  <a:lnTo>
                    <a:pt x="0" y="1671"/>
                  </a:lnTo>
                  <a:lnTo>
                    <a:pt x="636" y="1671"/>
                  </a:lnTo>
                  <a:lnTo>
                    <a:pt x="636" y="1623"/>
                  </a:lnTo>
                  <a:close/>
                  <a:moveTo>
                    <a:pt x="570" y="1731"/>
                  </a:moveTo>
                  <a:lnTo>
                    <a:pt x="0" y="1731"/>
                  </a:lnTo>
                  <a:lnTo>
                    <a:pt x="0" y="1779"/>
                  </a:lnTo>
                  <a:lnTo>
                    <a:pt x="570" y="1779"/>
                  </a:lnTo>
                  <a:lnTo>
                    <a:pt x="570" y="1731"/>
                  </a:lnTo>
                  <a:close/>
                  <a:moveTo>
                    <a:pt x="540" y="1839"/>
                  </a:moveTo>
                  <a:lnTo>
                    <a:pt x="0" y="1839"/>
                  </a:lnTo>
                  <a:lnTo>
                    <a:pt x="0" y="1888"/>
                  </a:lnTo>
                  <a:lnTo>
                    <a:pt x="540" y="1888"/>
                  </a:lnTo>
                  <a:lnTo>
                    <a:pt x="540" y="1839"/>
                  </a:lnTo>
                  <a:close/>
                  <a:moveTo>
                    <a:pt x="402" y="1948"/>
                  </a:moveTo>
                  <a:lnTo>
                    <a:pt x="0" y="1948"/>
                  </a:lnTo>
                  <a:lnTo>
                    <a:pt x="0" y="1996"/>
                  </a:lnTo>
                  <a:lnTo>
                    <a:pt x="402" y="1996"/>
                  </a:lnTo>
                  <a:lnTo>
                    <a:pt x="402" y="1948"/>
                  </a:lnTo>
                  <a:close/>
                </a:path>
              </a:pathLst>
            </a:custGeom>
            <a:solidFill>
              <a:srgbClr val="7AC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65A2F01-0689-4E0C-B5CD-D4D7B9B33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642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74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9F25914-7DC7-4406-9258-DA15D7EF0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744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72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92E556B2-87EB-4358-88A5-58A40ED20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853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67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98E29B7-95B9-4EF4-8FB7-E8F3ADDE3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961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58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5A7EB1B5-C603-4E51-84AA-FEAADD5FD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069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54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0DCDFF91-1808-428C-B95B-D3D0087BA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177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140BCE6A-8D0F-408E-816C-869BCDE64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85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79C7DBF7-32E7-41EE-B684-0286DE1E0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1394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0F11FF64-14E7-4C68-B662-0212F986A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1502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C41DF1AD-2C57-402E-99ED-AD0BEA65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1610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94BFC5DD-D9A8-4315-AE83-82A08D59E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171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A062A68B-2011-4DD3-B08B-3939D4A1C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1820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39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430946B6-3CE0-461F-B6C5-5FC281473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929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38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28CA6B24-166C-49AC-B5DB-8F71F9770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037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31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37751804-2EFB-4F7D-973D-C04C3AE8E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45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30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F88E6B16-30FF-4D7D-B486-E936BCC29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2253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28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9CA5A25A-8BF3-4C7E-8978-B1D12EE8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361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25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5FE90A37-2BEB-4DDB-B274-E32E70E5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2470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24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0FBDA665-3CAC-4583-9353-503466349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57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CD99A13D-546F-408C-975D-9E4A77C1F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2710"/>
              <a:ext cx="6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0</a:t>
              </a:r>
              <a:endParaRPr kumimoji="0" lang="fi-FI" alt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6F8283A1-ACFF-4646-B87E-5F3C95A5B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271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20</a:t>
              </a:r>
              <a:endParaRPr kumimoji="0" lang="fi-FI" alt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6141FB0E-0F58-47DA-9C94-2437643E4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271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40</a:t>
              </a:r>
              <a:endParaRPr kumimoji="0" lang="fi-FI" alt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12478482-CC13-407A-85AA-255A4DAB3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71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60</a:t>
              </a:r>
              <a:endParaRPr kumimoji="0" lang="fi-FI" alt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CF3F45C5-C4F4-4A42-BCBE-7AB93B809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271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80</a:t>
              </a:r>
              <a:endParaRPr kumimoji="0" lang="fi-FI" alt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EA83512F-2BCE-4A00-A1CE-646FDC74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10"/>
              <a:ext cx="13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100</a:t>
              </a:r>
              <a:endParaRPr kumimoji="0" lang="fi-FI" alt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3EC5052E-03F5-4865-81B5-97DEF84A9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636"/>
              <a:ext cx="10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Suoratoistopalvelut, n=398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375020A-9A24-4C6D-B98C-29B4FE1D9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744"/>
              <a:ext cx="6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Televisio, n=455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6DBE858D-E44D-4968-9185-0B8F077F8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853"/>
              <a:ext cx="13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Konsoli- tai tietokonepelit, n=343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C8C6D04A-AEBD-4B56-8AFE-C2D5D2DC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961"/>
              <a:ext cx="9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Aikakauslehdet, n=273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C2E5675A-739F-4F7C-9D79-AE6265F7F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1069"/>
              <a:ext cx="5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Twitch, n=41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BC168B28-84AA-4B72-9E05-50A8BA454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1177"/>
              <a:ext cx="7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Mobiilipelit, n=390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2BFA0F7E-2BA0-4573-A950-FD9D6E12E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1285"/>
              <a:ext cx="6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Youtube, n=488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89AC6EB6-FB08-46A7-8CDE-68589CEFD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1394"/>
              <a:ext cx="159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Suomalaisten medioiden nettisivut, n=84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CB21AAF4-B21F-4AF7-B581-6831C548D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1502"/>
              <a:ext cx="5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Kirjat, n=369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B55F4500-E83B-4078-8598-78294C1D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1610"/>
              <a:ext cx="5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Reddit, n=35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832C25ED-5D7E-421A-96C4-9D88F71D3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1712"/>
              <a:ext cx="8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Sanomalehdet, n=95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8E857B99-CDF3-4DDF-A7A2-E54740E9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820"/>
              <a:ext cx="5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Discord, n=38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BC68D476-6D1F-4B4F-915B-3E7D4E096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1929"/>
              <a:ext cx="60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Podcastit, n=61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DA30A1AD-FCB0-4759-BEF5-F73F95921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2037"/>
              <a:ext cx="6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Facebook, n=87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4C602263-E611-4843-B687-FD6397A72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2145"/>
              <a:ext cx="6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Instagram, n=228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370993DD-E237-4901-B0B1-CD6317679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2253"/>
              <a:ext cx="57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TikTok</a:t>
              </a: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, n=118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B4B2703D-078B-48E1-93BD-48E08076B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2361"/>
              <a:ext cx="4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Jodel</a:t>
              </a: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, n=12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0CFE6430-1A6B-49C7-B7C3-C76AA214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" y="2470"/>
              <a:ext cx="6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Snapchat, n=211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095D749C-3CC6-48A5-9F5B-C951F3B6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2578"/>
              <a:ext cx="7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WhatsApp, n=439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CED7D7F9-30E9-498B-B708-9B685B801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2710"/>
              <a:ext cx="9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1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%</a:t>
              </a:r>
              <a:endParaRPr kumimoji="0" lang="fi-FI" alt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0" name="Ellipsi 59">
            <a:extLst>
              <a:ext uri="{FF2B5EF4-FFF2-40B4-BE49-F238E27FC236}">
                <a16:creationId xmlns:a16="http://schemas.microsoft.com/office/drawing/2014/main" id="{F3B74EA4-170E-4AEE-A062-B73BE2F77D3C}"/>
              </a:ext>
            </a:extLst>
          </p:cNvPr>
          <p:cNvSpPr/>
          <p:nvPr/>
        </p:nvSpPr>
        <p:spPr>
          <a:xfrm>
            <a:off x="6538803" y="1880884"/>
            <a:ext cx="2277985" cy="2278800"/>
          </a:xfrm>
          <a:prstGeom prst="ellipse">
            <a:avLst/>
          </a:prstGeom>
          <a:solidFill>
            <a:srgbClr val="4B949E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914400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defRPr/>
            </a:pPr>
            <a:r>
              <a:rPr lang="fi-FI" sz="12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Suoratoistopalvelujen, television, konsoli- tai tietokonepelien, aikakauslehtien, </a:t>
            </a:r>
            <a:r>
              <a:rPr lang="fi-FI" sz="1200" b="1" dirty="0" err="1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Twichin</a:t>
            </a:r>
            <a:r>
              <a:rPr lang="fi-FI" sz="12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käyttö keskittyy iltaan.</a:t>
            </a:r>
          </a:p>
        </p:txBody>
      </p:sp>
    </p:spTree>
    <p:extLst>
      <p:ext uri="{BB962C8B-B14F-4D97-AF65-F5344CB8AC3E}">
        <p14:creationId xmlns:p14="http://schemas.microsoft.com/office/powerpoint/2010/main" val="154372175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45160"/>
            <a:ext cx="9144000" cy="71684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Käytän illalla ennen nukkumaanmenoa</a:t>
            </a:r>
            <a:endParaRPr lang="fi-FI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64FA5C-EB8D-4F02-9DEF-577206E39EC6}"/>
              </a:ext>
            </a:extLst>
          </p:cNvPr>
          <p:cNvSpPr txBox="1">
            <a:spLocks/>
          </p:cNvSpPr>
          <p:nvPr/>
        </p:nvSpPr>
        <p:spPr>
          <a:xfrm>
            <a:off x="6538803" y="1165217"/>
            <a:ext cx="2204321" cy="217953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" panose="02020603050405020304" pitchFamily="18" charset="0"/>
                <a:ea typeface="Kozuka Gothic Pro B" panose="020B0800000000000000" pitchFamily="34" charset="-128"/>
                <a:cs typeface="Times" panose="02020603050405020304" pitchFamily="18" charset="0"/>
              </a:rPr>
              <a:t>n=käyttää ainakin joskus, lapsi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F62F65-41A8-4C10-86B9-6A328A3E74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1488" y="990600"/>
            <a:ext cx="6761162" cy="3486150"/>
            <a:chOff x="297" y="624"/>
            <a:chExt cx="4259" cy="219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7D6F09BD-EF69-49C3-A7E9-D2CCDED4CCB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7" y="624"/>
              <a:ext cx="4259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CC15853-F8C9-4761-BFF5-979F073C8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9" y="624"/>
              <a:ext cx="2205" cy="2046"/>
            </a:xfrm>
            <a:custGeom>
              <a:avLst/>
              <a:gdLst>
                <a:gd name="T0" fmla="*/ 0 w 2205"/>
                <a:gd name="T1" fmla="*/ 193 h 2046"/>
                <a:gd name="T2" fmla="*/ 6 w 2205"/>
                <a:gd name="T3" fmla="*/ 379 h 2046"/>
                <a:gd name="T4" fmla="*/ 0 w 2205"/>
                <a:gd name="T5" fmla="*/ 548 h 2046"/>
                <a:gd name="T6" fmla="*/ 6 w 2205"/>
                <a:gd name="T7" fmla="*/ 782 h 2046"/>
                <a:gd name="T8" fmla="*/ 6 w 2205"/>
                <a:gd name="T9" fmla="*/ 927 h 2046"/>
                <a:gd name="T10" fmla="*/ 0 w 2205"/>
                <a:gd name="T11" fmla="*/ 1161 h 2046"/>
                <a:gd name="T12" fmla="*/ 6 w 2205"/>
                <a:gd name="T13" fmla="*/ 1348 h 2046"/>
                <a:gd name="T14" fmla="*/ 0 w 2205"/>
                <a:gd name="T15" fmla="*/ 1516 h 2046"/>
                <a:gd name="T16" fmla="*/ 6 w 2205"/>
                <a:gd name="T17" fmla="*/ 1751 h 2046"/>
                <a:gd name="T18" fmla="*/ 6 w 2205"/>
                <a:gd name="T19" fmla="*/ 1895 h 2046"/>
                <a:gd name="T20" fmla="*/ 438 w 2205"/>
                <a:gd name="T21" fmla="*/ 66 h 2046"/>
                <a:gd name="T22" fmla="*/ 444 w 2205"/>
                <a:gd name="T23" fmla="*/ 253 h 2046"/>
                <a:gd name="T24" fmla="*/ 438 w 2205"/>
                <a:gd name="T25" fmla="*/ 421 h 2046"/>
                <a:gd name="T26" fmla="*/ 444 w 2205"/>
                <a:gd name="T27" fmla="*/ 656 h 2046"/>
                <a:gd name="T28" fmla="*/ 444 w 2205"/>
                <a:gd name="T29" fmla="*/ 800 h 2046"/>
                <a:gd name="T30" fmla="*/ 438 w 2205"/>
                <a:gd name="T31" fmla="*/ 1035 h 2046"/>
                <a:gd name="T32" fmla="*/ 444 w 2205"/>
                <a:gd name="T33" fmla="*/ 1221 h 2046"/>
                <a:gd name="T34" fmla="*/ 438 w 2205"/>
                <a:gd name="T35" fmla="*/ 1390 h 2046"/>
                <a:gd name="T36" fmla="*/ 444 w 2205"/>
                <a:gd name="T37" fmla="*/ 1624 h 2046"/>
                <a:gd name="T38" fmla="*/ 444 w 2205"/>
                <a:gd name="T39" fmla="*/ 1769 h 2046"/>
                <a:gd name="T40" fmla="*/ 438 w 2205"/>
                <a:gd name="T41" fmla="*/ 2003 h 2046"/>
                <a:gd name="T42" fmla="*/ 883 w 2205"/>
                <a:gd name="T43" fmla="*/ 126 h 2046"/>
                <a:gd name="T44" fmla="*/ 877 w 2205"/>
                <a:gd name="T45" fmla="*/ 295 h 2046"/>
                <a:gd name="T46" fmla="*/ 883 w 2205"/>
                <a:gd name="T47" fmla="*/ 529 h 2046"/>
                <a:gd name="T48" fmla="*/ 883 w 2205"/>
                <a:gd name="T49" fmla="*/ 674 h 2046"/>
                <a:gd name="T50" fmla="*/ 877 w 2205"/>
                <a:gd name="T51" fmla="*/ 908 h 2046"/>
                <a:gd name="T52" fmla="*/ 883 w 2205"/>
                <a:gd name="T53" fmla="*/ 1095 h 2046"/>
                <a:gd name="T54" fmla="*/ 877 w 2205"/>
                <a:gd name="T55" fmla="*/ 1263 h 2046"/>
                <a:gd name="T56" fmla="*/ 883 w 2205"/>
                <a:gd name="T57" fmla="*/ 1498 h 2046"/>
                <a:gd name="T58" fmla="*/ 883 w 2205"/>
                <a:gd name="T59" fmla="*/ 1643 h 2046"/>
                <a:gd name="T60" fmla="*/ 877 w 2205"/>
                <a:gd name="T61" fmla="*/ 1877 h 2046"/>
                <a:gd name="T62" fmla="*/ 1327 w 2205"/>
                <a:gd name="T63" fmla="*/ 0 h 2046"/>
                <a:gd name="T64" fmla="*/ 1321 w 2205"/>
                <a:gd name="T65" fmla="*/ 168 h 2046"/>
                <a:gd name="T66" fmla="*/ 1327 w 2205"/>
                <a:gd name="T67" fmla="*/ 403 h 2046"/>
                <a:gd name="T68" fmla="*/ 1327 w 2205"/>
                <a:gd name="T69" fmla="*/ 548 h 2046"/>
                <a:gd name="T70" fmla="*/ 1321 w 2205"/>
                <a:gd name="T71" fmla="*/ 782 h 2046"/>
                <a:gd name="T72" fmla="*/ 1327 w 2205"/>
                <a:gd name="T73" fmla="*/ 969 h 2046"/>
                <a:gd name="T74" fmla="*/ 1321 w 2205"/>
                <a:gd name="T75" fmla="*/ 1137 h 2046"/>
                <a:gd name="T76" fmla="*/ 1327 w 2205"/>
                <a:gd name="T77" fmla="*/ 1372 h 2046"/>
                <a:gd name="T78" fmla="*/ 1327 w 2205"/>
                <a:gd name="T79" fmla="*/ 1516 h 2046"/>
                <a:gd name="T80" fmla="*/ 1321 w 2205"/>
                <a:gd name="T81" fmla="*/ 1751 h 2046"/>
                <a:gd name="T82" fmla="*/ 1327 w 2205"/>
                <a:gd name="T83" fmla="*/ 1937 h 2046"/>
                <a:gd name="T84" fmla="*/ 1760 w 2205"/>
                <a:gd name="T85" fmla="*/ 42 h 2046"/>
                <a:gd name="T86" fmla="*/ 1766 w 2205"/>
                <a:gd name="T87" fmla="*/ 277 h 2046"/>
                <a:gd name="T88" fmla="*/ 1766 w 2205"/>
                <a:gd name="T89" fmla="*/ 421 h 2046"/>
                <a:gd name="T90" fmla="*/ 1760 w 2205"/>
                <a:gd name="T91" fmla="*/ 656 h 2046"/>
                <a:gd name="T92" fmla="*/ 1766 w 2205"/>
                <a:gd name="T93" fmla="*/ 842 h 2046"/>
                <a:gd name="T94" fmla="*/ 1760 w 2205"/>
                <a:gd name="T95" fmla="*/ 1011 h 2046"/>
                <a:gd name="T96" fmla="*/ 1766 w 2205"/>
                <a:gd name="T97" fmla="*/ 1245 h 2046"/>
                <a:gd name="T98" fmla="*/ 1766 w 2205"/>
                <a:gd name="T99" fmla="*/ 1390 h 2046"/>
                <a:gd name="T100" fmla="*/ 1760 w 2205"/>
                <a:gd name="T101" fmla="*/ 1624 h 2046"/>
                <a:gd name="T102" fmla="*/ 1766 w 2205"/>
                <a:gd name="T103" fmla="*/ 1811 h 2046"/>
                <a:gd name="T104" fmla="*/ 1760 w 2205"/>
                <a:gd name="T105" fmla="*/ 1979 h 2046"/>
                <a:gd name="T106" fmla="*/ 2205 w 2205"/>
                <a:gd name="T107" fmla="*/ 150 h 2046"/>
                <a:gd name="T108" fmla="*/ 2205 w 2205"/>
                <a:gd name="T109" fmla="*/ 295 h 2046"/>
                <a:gd name="T110" fmla="*/ 2199 w 2205"/>
                <a:gd name="T111" fmla="*/ 529 h 2046"/>
                <a:gd name="T112" fmla="*/ 2205 w 2205"/>
                <a:gd name="T113" fmla="*/ 716 h 2046"/>
                <a:gd name="T114" fmla="*/ 2199 w 2205"/>
                <a:gd name="T115" fmla="*/ 884 h 2046"/>
                <a:gd name="T116" fmla="*/ 2205 w 2205"/>
                <a:gd name="T117" fmla="*/ 1119 h 2046"/>
                <a:gd name="T118" fmla="*/ 2205 w 2205"/>
                <a:gd name="T119" fmla="*/ 1263 h 2046"/>
                <a:gd name="T120" fmla="*/ 2199 w 2205"/>
                <a:gd name="T121" fmla="*/ 1498 h 2046"/>
                <a:gd name="T122" fmla="*/ 2205 w 2205"/>
                <a:gd name="T123" fmla="*/ 1685 h 2046"/>
                <a:gd name="T124" fmla="*/ 2199 w 2205"/>
                <a:gd name="T125" fmla="*/ 1853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5" h="2046">
                  <a:moveTo>
                    <a:pt x="6" y="0"/>
                  </a:move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42"/>
                  </a:moveTo>
                  <a:lnTo>
                    <a:pt x="6" y="6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6" y="42"/>
                  </a:lnTo>
                  <a:close/>
                  <a:moveTo>
                    <a:pt x="6" y="84"/>
                  </a:moveTo>
                  <a:lnTo>
                    <a:pt x="6" y="108"/>
                  </a:lnTo>
                  <a:lnTo>
                    <a:pt x="0" y="108"/>
                  </a:lnTo>
                  <a:lnTo>
                    <a:pt x="0" y="84"/>
                  </a:lnTo>
                  <a:lnTo>
                    <a:pt x="6" y="84"/>
                  </a:lnTo>
                  <a:close/>
                  <a:moveTo>
                    <a:pt x="6" y="126"/>
                  </a:moveTo>
                  <a:lnTo>
                    <a:pt x="6" y="150"/>
                  </a:lnTo>
                  <a:lnTo>
                    <a:pt x="0" y="150"/>
                  </a:lnTo>
                  <a:lnTo>
                    <a:pt x="0" y="126"/>
                  </a:lnTo>
                  <a:lnTo>
                    <a:pt x="6" y="126"/>
                  </a:lnTo>
                  <a:close/>
                  <a:moveTo>
                    <a:pt x="6" y="168"/>
                  </a:moveTo>
                  <a:lnTo>
                    <a:pt x="6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6" y="168"/>
                  </a:lnTo>
                  <a:close/>
                  <a:moveTo>
                    <a:pt x="6" y="211"/>
                  </a:moveTo>
                  <a:lnTo>
                    <a:pt x="6" y="235"/>
                  </a:lnTo>
                  <a:lnTo>
                    <a:pt x="0" y="235"/>
                  </a:lnTo>
                  <a:lnTo>
                    <a:pt x="0" y="211"/>
                  </a:lnTo>
                  <a:lnTo>
                    <a:pt x="6" y="211"/>
                  </a:lnTo>
                  <a:close/>
                  <a:moveTo>
                    <a:pt x="6" y="253"/>
                  </a:moveTo>
                  <a:lnTo>
                    <a:pt x="6" y="277"/>
                  </a:lnTo>
                  <a:lnTo>
                    <a:pt x="0" y="277"/>
                  </a:lnTo>
                  <a:lnTo>
                    <a:pt x="0" y="253"/>
                  </a:lnTo>
                  <a:lnTo>
                    <a:pt x="6" y="253"/>
                  </a:lnTo>
                  <a:close/>
                  <a:moveTo>
                    <a:pt x="6" y="295"/>
                  </a:moveTo>
                  <a:lnTo>
                    <a:pt x="6" y="319"/>
                  </a:lnTo>
                  <a:lnTo>
                    <a:pt x="0" y="319"/>
                  </a:lnTo>
                  <a:lnTo>
                    <a:pt x="0" y="295"/>
                  </a:lnTo>
                  <a:lnTo>
                    <a:pt x="6" y="295"/>
                  </a:lnTo>
                  <a:close/>
                  <a:moveTo>
                    <a:pt x="6" y="337"/>
                  </a:moveTo>
                  <a:lnTo>
                    <a:pt x="6" y="361"/>
                  </a:lnTo>
                  <a:lnTo>
                    <a:pt x="0" y="361"/>
                  </a:lnTo>
                  <a:lnTo>
                    <a:pt x="0" y="337"/>
                  </a:lnTo>
                  <a:lnTo>
                    <a:pt x="6" y="337"/>
                  </a:lnTo>
                  <a:close/>
                  <a:moveTo>
                    <a:pt x="6" y="379"/>
                  </a:moveTo>
                  <a:lnTo>
                    <a:pt x="6" y="403"/>
                  </a:lnTo>
                  <a:lnTo>
                    <a:pt x="0" y="403"/>
                  </a:lnTo>
                  <a:lnTo>
                    <a:pt x="0" y="379"/>
                  </a:lnTo>
                  <a:lnTo>
                    <a:pt x="6" y="379"/>
                  </a:lnTo>
                  <a:close/>
                  <a:moveTo>
                    <a:pt x="6" y="421"/>
                  </a:moveTo>
                  <a:lnTo>
                    <a:pt x="6" y="445"/>
                  </a:lnTo>
                  <a:lnTo>
                    <a:pt x="0" y="445"/>
                  </a:lnTo>
                  <a:lnTo>
                    <a:pt x="0" y="421"/>
                  </a:lnTo>
                  <a:lnTo>
                    <a:pt x="6" y="421"/>
                  </a:lnTo>
                  <a:close/>
                  <a:moveTo>
                    <a:pt x="6" y="463"/>
                  </a:moveTo>
                  <a:lnTo>
                    <a:pt x="6" y="487"/>
                  </a:lnTo>
                  <a:lnTo>
                    <a:pt x="0" y="487"/>
                  </a:lnTo>
                  <a:lnTo>
                    <a:pt x="0" y="463"/>
                  </a:lnTo>
                  <a:lnTo>
                    <a:pt x="6" y="463"/>
                  </a:lnTo>
                  <a:close/>
                  <a:moveTo>
                    <a:pt x="6" y="505"/>
                  </a:moveTo>
                  <a:lnTo>
                    <a:pt x="6" y="529"/>
                  </a:lnTo>
                  <a:lnTo>
                    <a:pt x="0" y="529"/>
                  </a:lnTo>
                  <a:lnTo>
                    <a:pt x="0" y="505"/>
                  </a:lnTo>
                  <a:lnTo>
                    <a:pt x="6" y="505"/>
                  </a:lnTo>
                  <a:close/>
                  <a:moveTo>
                    <a:pt x="6" y="548"/>
                  </a:moveTo>
                  <a:lnTo>
                    <a:pt x="6" y="572"/>
                  </a:lnTo>
                  <a:lnTo>
                    <a:pt x="0" y="572"/>
                  </a:lnTo>
                  <a:lnTo>
                    <a:pt x="0" y="548"/>
                  </a:lnTo>
                  <a:lnTo>
                    <a:pt x="6" y="548"/>
                  </a:lnTo>
                  <a:close/>
                  <a:moveTo>
                    <a:pt x="6" y="590"/>
                  </a:moveTo>
                  <a:lnTo>
                    <a:pt x="6" y="614"/>
                  </a:lnTo>
                  <a:lnTo>
                    <a:pt x="0" y="614"/>
                  </a:lnTo>
                  <a:lnTo>
                    <a:pt x="0" y="590"/>
                  </a:lnTo>
                  <a:lnTo>
                    <a:pt x="6" y="590"/>
                  </a:lnTo>
                  <a:close/>
                  <a:moveTo>
                    <a:pt x="6" y="632"/>
                  </a:moveTo>
                  <a:lnTo>
                    <a:pt x="6" y="656"/>
                  </a:lnTo>
                  <a:lnTo>
                    <a:pt x="0" y="656"/>
                  </a:lnTo>
                  <a:lnTo>
                    <a:pt x="0" y="632"/>
                  </a:lnTo>
                  <a:lnTo>
                    <a:pt x="6" y="632"/>
                  </a:lnTo>
                  <a:close/>
                  <a:moveTo>
                    <a:pt x="6" y="674"/>
                  </a:moveTo>
                  <a:lnTo>
                    <a:pt x="6" y="698"/>
                  </a:lnTo>
                  <a:lnTo>
                    <a:pt x="0" y="698"/>
                  </a:lnTo>
                  <a:lnTo>
                    <a:pt x="0" y="674"/>
                  </a:lnTo>
                  <a:lnTo>
                    <a:pt x="6" y="674"/>
                  </a:lnTo>
                  <a:close/>
                  <a:moveTo>
                    <a:pt x="6" y="716"/>
                  </a:moveTo>
                  <a:lnTo>
                    <a:pt x="6" y="740"/>
                  </a:lnTo>
                  <a:lnTo>
                    <a:pt x="0" y="740"/>
                  </a:lnTo>
                  <a:lnTo>
                    <a:pt x="0" y="716"/>
                  </a:lnTo>
                  <a:lnTo>
                    <a:pt x="6" y="716"/>
                  </a:lnTo>
                  <a:close/>
                  <a:moveTo>
                    <a:pt x="6" y="758"/>
                  </a:moveTo>
                  <a:lnTo>
                    <a:pt x="6" y="782"/>
                  </a:lnTo>
                  <a:lnTo>
                    <a:pt x="0" y="782"/>
                  </a:lnTo>
                  <a:lnTo>
                    <a:pt x="0" y="758"/>
                  </a:lnTo>
                  <a:lnTo>
                    <a:pt x="6" y="758"/>
                  </a:lnTo>
                  <a:close/>
                  <a:moveTo>
                    <a:pt x="6" y="800"/>
                  </a:moveTo>
                  <a:lnTo>
                    <a:pt x="6" y="824"/>
                  </a:lnTo>
                  <a:lnTo>
                    <a:pt x="0" y="824"/>
                  </a:lnTo>
                  <a:lnTo>
                    <a:pt x="0" y="800"/>
                  </a:lnTo>
                  <a:lnTo>
                    <a:pt x="6" y="800"/>
                  </a:lnTo>
                  <a:close/>
                  <a:moveTo>
                    <a:pt x="6" y="842"/>
                  </a:moveTo>
                  <a:lnTo>
                    <a:pt x="6" y="866"/>
                  </a:lnTo>
                  <a:lnTo>
                    <a:pt x="0" y="866"/>
                  </a:lnTo>
                  <a:lnTo>
                    <a:pt x="0" y="842"/>
                  </a:lnTo>
                  <a:lnTo>
                    <a:pt x="6" y="842"/>
                  </a:lnTo>
                  <a:close/>
                  <a:moveTo>
                    <a:pt x="6" y="884"/>
                  </a:moveTo>
                  <a:lnTo>
                    <a:pt x="6" y="908"/>
                  </a:lnTo>
                  <a:lnTo>
                    <a:pt x="0" y="908"/>
                  </a:lnTo>
                  <a:lnTo>
                    <a:pt x="0" y="884"/>
                  </a:lnTo>
                  <a:lnTo>
                    <a:pt x="6" y="884"/>
                  </a:lnTo>
                  <a:close/>
                  <a:moveTo>
                    <a:pt x="6" y="927"/>
                  </a:moveTo>
                  <a:lnTo>
                    <a:pt x="6" y="951"/>
                  </a:lnTo>
                  <a:lnTo>
                    <a:pt x="0" y="951"/>
                  </a:lnTo>
                  <a:lnTo>
                    <a:pt x="0" y="927"/>
                  </a:lnTo>
                  <a:lnTo>
                    <a:pt x="6" y="927"/>
                  </a:lnTo>
                  <a:close/>
                  <a:moveTo>
                    <a:pt x="6" y="969"/>
                  </a:moveTo>
                  <a:lnTo>
                    <a:pt x="6" y="993"/>
                  </a:lnTo>
                  <a:lnTo>
                    <a:pt x="0" y="993"/>
                  </a:lnTo>
                  <a:lnTo>
                    <a:pt x="0" y="969"/>
                  </a:lnTo>
                  <a:lnTo>
                    <a:pt x="6" y="969"/>
                  </a:lnTo>
                  <a:close/>
                  <a:moveTo>
                    <a:pt x="6" y="1011"/>
                  </a:moveTo>
                  <a:lnTo>
                    <a:pt x="6" y="1035"/>
                  </a:lnTo>
                  <a:lnTo>
                    <a:pt x="0" y="1035"/>
                  </a:lnTo>
                  <a:lnTo>
                    <a:pt x="0" y="1011"/>
                  </a:lnTo>
                  <a:lnTo>
                    <a:pt x="6" y="1011"/>
                  </a:lnTo>
                  <a:close/>
                  <a:moveTo>
                    <a:pt x="6" y="1053"/>
                  </a:moveTo>
                  <a:lnTo>
                    <a:pt x="6" y="1077"/>
                  </a:lnTo>
                  <a:lnTo>
                    <a:pt x="0" y="1077"/>
                  </a:lnTo>
                  <a:lnTo>
                    <a:pt x="0" y="1053"/>
                  </a:lnTo>
                  <a:lnTo>
                    <a:pt x="6" y="1053"/>
                  </a:lnTo>
                  <a:close/>
                  <a:moveTo>
                    <a:pt x="6" y="1095"/>
                  </a:moveTo>
                  <a:lnTo>
                    <a:pt x="6" y="1119"/>
                  </a:lnTo>
                  <a:lnTo>
                    <a:pt x="0" y="1119"/>
                  </a:lnTo>
                  <a:lnTo>
                    <a:pt x="0" y="1095"/>
                  </a:lnTo>
                  <a:lnTo>
                    <a:pt x="6" y="1095"/>
                  </a:lnTo>
                  <a:close/>
                  <a:moveTo>
                    <a:pt x="6" y="1137"/>
                  </a:moveTo>
                  <a:lnTo>
                    <a:pt x="6" y="1161"/>
                  </a:lnTo>
                  <a:lnTo>
                    <a:pt x="0" y="1161"/>
                  </a:lnTo>
                  <a:lnTo>
                    <a:pt x="0" y="1137"/>
                  </a:lnTo>
                  <a:lnTo>
                    <a:pt x="6" y="1137"/>
                  </a:lnTo>
                  <a:close/>
                  <a:moveTo>
                    <a:pt x="6" y="1179"/>
                  </a:moveTo>
                  <a:lnTo>
                    <a:pt x="6" y="1203"/>
                  </a:lnTo>
                  <a:lnTo>
                    <a:pt x="0" y="1203"/>
                  </a:lnTo>
                  <a:lnTo>
                    <a:pt x="0" y="1179"/>
                  </a:lnTo>
                  <a:lnTo>
                    <a:pt x="6" y="1179"/>
                  </a:lnTo>
                  <a:close/>
                  <a:moveTo>
                    <a:pt x="6" y="1221"/>
                  </a:moveTo>
                  <a:lnTo>
                    <a:pt x="6" y="1245"/>
                  </a:lnTo>
                  <a:lnTo>
                    <a:pt x="0" y="1245"/>
                  </a:lnTo>
                  <a:lnTo>
                    <a:pt x="0" y="1221"/>
                  </a:lnTo>
                  <a:lnTo>
                    <a:pt x="6" y="1221"/>
                  </a:lnTo>
                  <a:close/>
                  <a:moveTo>
                    <a:pt x="6" y="1263"/>
                  </a:moveTo>
                  <a:lnTo>
                    <a:pt x="6" y="1288"/>
                  </a:lnTo>
                  <a:lnTo>
                    <a:pt x="0" y="1288"/>
                  </a:lnTo>
                  <a:lnTo>
                    <a:pt x="0" y="1263"/>
                  </a:lnTo>
                  <a:lnTo>
                    <a:pt x="6" y="1263"/>
                  </a:lnTo>
                  <a:close/>
                  <a:moveTo>
                    <a:pt x="6" y="1306"/>
                  </a:moveTo>
                  <a:lnTo>
                    <a:pt x="6" y="1330"/>
                  </a:lnTo>
                  <a:lnTo>
                    <a:pt x="0" y="1330"/>
                  </a:lnTo>
                  <a:lnTo>
                    <a:pt x="0" y="1306"/>
                  </a:lnTo>
                  <a:lnTo>
                    <a:pt x="6" y="1306"/>
                  </a:lnTo>
                  <a:close/>
                  <a:moveTo>
                    <a:pt x="6" y="1348"/>
                  </a:moveTo>
                  <a:lnTo>
                    <a:pt x="6" y="1372"/>
                  </a:lnTo>
                  <a:lnTo>
                    <a:pt x="0" y="1372"/>
                  </a:lnTo>
                  <a:lnTo>
                    <a:pt x="0" y="1348"/>
                  </a:lnTo>
                  <a:lnTo>
                    <a:pt x="6" y="1348"/>
                  </a:lnTo>
                  <a:close/>
                  <a:moveTo>
                    <a:pt x="6" y="1390"/>
                  </a:moveTo>
                  <a:lnTo>
                    <a:pt x="6" y="1414"/>
                  </a:lnTo>
                  <a:lnTo>
                    <a:pt x="0" y="1414"/>
                  </a:lnTo>
                  <a:lnTo>
                    <a:pt x="0" y="1390"/>
                  </a:lnTo>
                  <a:lnTo>
                    <a:pt x="6" y="1390"/>
                  </a:lnTo>
                  <a:close/>
                  <a:moveTo>
                    <a:pt x="6" y="1432"/>
                  </a:moveTo>
                  <a:lnTo>
                    <a:pt x="6" y="1456"/>
                  </a:lnTo>
                  <a:lnTo>
                    <a:pt x="0" y="1456"/>
                  </a:lnTo>
                  <a:lnTo>
                    <a:pt x="0" y="1432"/>
                  </a:lnTo>
                  <a:lnTo>
                    <a:pt x="6" y="1432"/>
                  </a:lnTo>
                  <a:close/>
                  <a:moveTo>
                    <a:pt x="6" y="1474"/>
                  </a:moveTo>
                  <a:lnTo>
                    <a:pt x="6" y="1498"/>
                  </a:lnTo>
                  <a:lnTo>
                    <a:pt x="0" y="1498"/>
                  </a:lnTo>
                  <a:lnTo>
                    <a:pt x="0" y="1474"/>
                  </a:lnTo>
                  <a:lnTo>
                    <a:pt x="6" y="1474"/>
                  </a:lnTo>
                  <a:close/>
                  <a:moveTo>
                    <a:pt x="6" y="1516"/>
                  </a:moveTo>
                  <a:lnTo>
                    <a:pt x="6" y="1540"/>
                  </a:lnTo>
                  <a:lnTo>
                    <a:pt x="0" y="1540"/>
                  </a:lnTo>
                  <a:lnTo>
                    <a:pt x="0" y="1516"/>
                  </a:lnTo>
                  <a:lnTo>
                    <a:pt x="6" y="1516"/>
                  </a:lnTo>
                  <a:close/>
                  <a:moveTo>
                    <a:pt x="6" y="1558"/>
                  </a:moveTo>
                  <a:lnTo>
                    <a:pt x="6" y="1582"/>
                  </a:lnTo>
                  <a:lnTo>
                    <a:pt x="0" y="1582"/>
                  </a:lnTo>
                  <a:lnTo>
                    <a:pt x="0" y="1558"/>
                  </a:lnTo>
                  <a:lnTo>
                    <a:pt x="6" y="1558"/>
                  </a:lnTo>
                  <a:close/>
                  <a:moveTo>
                    <a:pt x="6" y="1600"/>
                  </a:moveTo>
                  <a:lnTo>
                    <a:pt x="6" y="1624"/>
                  </a:lnTo>
                  <a:lnTo>
                    <a:pt x="0" y="1624"/>
                  </a:lnTo>
                  <a:lnTo>
                    <a:pt x="0" y="1600"/>
                  </a:lnTo>
                  <a:lnTo>
                    <a:pt x="6" y="1600"/>
                  </a:lnTo>
                  <a:close/>
                  <a:moveTo>
                    <a:pt x="6" y="1643"/>
                  </a:moveTo>
                  <a:lnTo>
                    <a:pt x="6" y="1667"/>
                  </a:lnTo>
                  <a:lnTo>
                    <a:pt x="0" y="1667"/>
                  </a:lnTo>
                  <a:lnTo>
                    <a:pt x="0" y="1643"/>
                  </a:lnTo>
                  <a:lnTo>
                    <a:pt x="6" y="1643"/>
                  </a:lnTo>
                  <a:close/>
                  <a:moveTo>
                    <a:pt x="6" y="1685"/>
                  </a:moveTo>
                  <a:lnTo>
                    <a:pt x="6" y="1709"/>
                  </a:lnTo>
                  <a:lnTo>
                    <a:pt x="0" y="1709"/>
                  </a:lnTo>
                  <a:lnTo>
                    <a:pt x="0" y="1685"/>
                  </a:lnTo>
                  <a:lnTo>
                    <a:pt x="6" y="1685"/>
                  </a:lnTo>
                  <a:close/>
                  <a:moveTo>
                    <a:pt x="6" y="1727"/>
                  </a:moveTo>
                  <a:lnTo>
                    <a:pt x="6" y="1751"/>
                  </a:lnTo>
                  <a:lnTo>
                    <a:pt x="0" y="1751"/>
                  </a:lnTo>
                  <a:lnTo>
                    <a:pt x="0" y="1727"/>
                  </a:lnTo>
                  <a:lnTo>
                    <a:pt x="6" y="1727"/>
                  </a:lnTo>
                  <a:close/>
                  <a:moveTo>
                    <a:pt x="6" y="1769"/>
                  </a:moveTo>
                  <a:lnTo>
                    <a:pt x="6" y="1793"/>
                  </a:lnTo>
                  <a:lnTo>
                    <a:pt x="0" y="1793"/>
                  </a:lnTo>
                  <a:lnTo>
                    <a:pt x="0" y="1769"/>
                  </a:lnTo>
                  <a:lnTo>
                    <a:pt x="6" y="1769"/>
                  </a:lnTo>
                  <a:close/>
                  <a:moveTo>
                    <a:pt x="6" y="1811"/>
                  </a:moveTo>
                  <a:lnTo>
                    <a:pt x="6" y="1835"/>
                  </a:lnTo>
                  <a:lnTo>
                    <a:pt x="0" y="1835"/>
                  </a:lnTo>
                  <a:lnTo>
                    <a:pt x="0" y="1811"/>
                  </a:lnTo>
                  <a:lnTo>
                    <a:pt x="6" y="1811"/>
                  </a:lnTo>
                  <a:close/>
                  <a:moveTo>
                    <a:pt x="6" y="1853"/>
                  </a:moveTo>
                  <a:lnTo>
                    <a:pt x="6" y="1877"/>
                  </a:lnTo>
                  <a:lnTo>
                    <a:pt x="0" y="1877"/>
                  </a:lnTo>
                  <a:lnTo>
                    <a:pt x="0" y="1853"/>
                  </a:lnTo>
                  <a:lnTo>
                    <a:pt x="6" y="1853"/>
                  </a:lnTo>
                  <a:close/>
                  <a:moveTo>
                    <a:pt x="6" y="1895"/>
                  </a:moveTo>
                  <a:lnTo>
                    <a:pt x="6" y="1919"/>
                  </a:lnTo>
                  <a:lnTo>
                    <a:pt x="0" y="1919"/>
                  </a:lnTo>
                  <a:lnTo>
                    <a:pt x="0" y="1895"/>
                  </a:lnTo>
                  <a:lnTo>
                    <a:pt x="6" y="1895"/>
                  </a:lnTo>
                  <a:close/>
                  <a:moveTo>
                    <a:pt x="6" y="1937"/>
                  </a:moveTo>
                  <a:lnTo>
                    <a:pt x="6" y="1961"/>
                  </a:lnTo>
                  <a:lnTo>
                    <a:pt x="0" y="1961"/>
                  </a:lnTo>
                  <a:lnTo>
                    <a:pt x="0" y="1937"/>
                  </a:lnTo>
                  <a:lnTo>
                    <a:pt x="6" y="1937"/>
                  </a:lnTo>
                  <a:close/>
                  <a:moveTo>
                    <a:pt x="6" y="1979"/>
                  </a:moveTo>
                  <a:lnTo>
                    <a:pt x="6" y="2003"/>
                  </a:lnTo>
                  <a:lnTo>
                    <a:pt x="0" y="2003"/>
                  </a:lnTo>
                  <a:lnTo>
                    <a:pt x="0" y="1979"/>
                  </a:lnTo>
                  <a:lnTo>
                    <a:pt x="6" y="1979"/>
                  </a:lnTo>
                  <a:close/>
                  <a:moveTo>
                    <a:pt x="6" y="2022"/>
                  </a:moveTo>
                  <a:lnTo>
                    <a:pt x="6" y="2046"/>
                  </a:lnTo>
                  <a:lnTo>
                    <a:pt x="0" y="2046"/>
                  </a:lnTo>
                  <a:lnTo>
                    <a:pt x="0" y="2022"/>
                  </a:lnTo>
                  <a:lnTo>
                    <a:pt x="6" y="2022"/>
                  </a:lnTo>
                  <a:close/>
                  <a:moveTo>
                    <a:pt x="444" y="0"/>
                  </a:moveTo>
                  <a:lnTo>
                    <a:pt x="444" y="24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44" y="0"/>
                  </a:lnTo>
                  <a:close/>
                  <a:moveTo>
                    <a:pt x="444" y="42"/>
                  </a:moveTo>
                  <a:lnTo>
                    <a:pt x="444" y="66"/>
                  </a:lnTo>
                  <a:lnTo>
                    <a:pt x="438" y="66"/>
                  </a:lnTo>
                  <a:lnTo>
                    <a:pt x="438" y="42"/>
                  </a:lnTo>
                  <a:lnTo>
                    <a:pt x="444" y="42"/>
                  </a:lnTo>
                  <a:close/>
                  <a:moveTo>
                    <a:pt x="444" y="84"/>
                  </a:moveTo>
                  <a:lnTo>
                    <a:pt x="444" y="108"/>
                  </a:lnTo>
                  <a:lnTo>
                    <a:pt x="438" y="108"/>
                  </a:lnTo>
                  <a:lnTo>
                    <a:pt x="438" y="84"/>
                  </a:lnTo>
                  <a:lnTo>
                    <a:pt x="444" y="84"/>
                  </a:lnTo>
                  <a:close/>
                  <a:moveTo>
                    <a:pt x="444" y="126"/>
                  </a:moveTo>
                  <a:lnTo>
                    <a:pt x="444" y="150"/>
                  </a:lnTo>
                  <a:lnTo>
                    <a:pt x="438" y="150"/>
                  </a:lnTo>
                  <a:lnTo>
                    <a:pt x="438" y="126"/>
                  </a:lnTo>
                  <a:lnTo>
                    <a:pt x="444" y="126"/>
                  </a:lnTo>
                  <a:close/>
                  <a:moveTo>
                    <a:pt x="444" y="168"/>
                  </a:moveTo>
                  <a:lnTo>
                    <a:pt x="444" y="193"/>
                  </a:lnTo>
                  <a:lnTo>
                    <a:pt x="438" y="193"/>
                  </a:lnTo>
                  <a:lnTo>
                    <a:pt x="438" y="168"/>
                  </a:lnTo>
                  <a:lnTo>
                    <a:pt x="444" y="168"/>
                  </a:lnTo>
                  <a:close/>
                  <a:moveTo>
                    <a:pt x="444" y="211"/>
                  </a:moveTo>
                  <a:lnTo>
                    <a:pt x="444" y="235"/>
                  </a:lnTo>
                  <a:lnTo>
                    <a:pt x="438" y="235"/>
                  </a:lnTo>
                  <a:lnTo>
                    <a:pt x="438" y="211"/>
                  </a:lnTo>
                  <a:lnTo>
                    <a:pt x="444" y="211"/>
                  </a:lnTo>
                  <a:close/>
                  <a:moveTo>
                    <a:pt x="444" y="253"/>
                  </a:moveTo>
                  <a:lnTo>
                    <a:pt x="444" y="277"/>
                  </a:lnTo>
                  <a:lnTo>
                    <a:pt x="438" y="277"/>
                  </a:lnTo>
                  <a:lnTo>
                    <a:pt x="438" y="253"/>
                  </a:lnTo>
                  <a:lnTo>
                    <a:pt x="444" y="253"/>
                  </a:lnTo>
                  <a:close/>
                  <a:moveTo>
                    <a:pt x="444" y="295"/>
                  </a:moveTo>
                  <a:lnTo>
                    <a:pt x="444" y="319"/>
                  </a:lnTo>
                  <a:lnTo>
                    <a:pt x="438" y="319"/>
                  </a:lnTo>
                  <a:lnTo>
                    <a:pt x="438" y="295"/>
                  </a:lnTo>
                  <a:lnTo>
                    <a:pt x="444" y="295"/>
                  </a:lnTo>
                  <a:close/>
                  <a:moveTo>
                    <a:pt x="444" y="337"/>
                  </a:moveTo>
                  <a:lnTo>
                    <a:pt x="444" y="361"/>
                  </a:lnTo>
                  <a:lnTo>
                    <a:pt x="438" y="361"/>
                  </a:lnTo>
                  <a:lnTo>
                    <a:pt x="438" y="337"/>
                  </a:lnTo>
                  <a:lnTo>
                    <a:pt x="444" y="337"/>
                  </a:lnTo>
                  <a:close/>
                  <a:moveTo>
                    <a:pt x="444" y="379"/>
                  </a:moveTo>
                  <a:lnTo>
                    <a:pt x="444" y="403"/>
                  </a:lnTo>
                  <a:lnTo>
                    <a:pt x="438" y="403"/>
                  </a:lnTo>
                  <a:lnTo>
                    <a:pt x="438" y="379"/>
                  </a:lnTo>
                  <a:lnTo>
                    <a:pt x="444" y="379"/>
                  </a:lnTo>
                  <a:close/>
                  <a:moveTo>
                    <a:pt x="444" y="421"/>
                  </a:moveTo>
                  <a:lnTo>
                    <a:pt x="444" y="445"/>
                  </a:lnTo>
                  <a:lnTo>
                    <a:pt x="438" y="445"/>
                  </a:lnTo>
                  <a:lnTo>
                    <a:pt x="438" y="421"/>
                  </a:lnTo>
                  <a:lnTo>
                    <a:pt x="444" y="421"/>
                  </a:lnTo>
                  <a:close/>
                  <a:moveTo>
                    <a:pt x="444" y="463"/>
                  </a:moveTo>
                  <a:lnTo>
                    <a:pt x="444" y="487"/>
                  </a:lnTo>
                  <a:lnTo>
                    <a:pt x="438" y="487"/>
                  </a:lnTo>
                  <a:lnTo>
                    <a:pt x="438" y="463"/>
                  </a:lnTo>
                  <a:lnTo>
                    <a:pt x="444" y="463"/>
                  </a:lnTo>
                  <a:close/>
                  <a:moveTo>
                    <a:pt x="444" y="505"/>
                  </a:moveTo>
                  <a:lnTo>
                    <a:pt x="444" y="529"/>
                  </a:lnTo>
                  <a:lnTo>
                    <a:pt x="438" y="529"/>
                  </a:lnTo>
                  <a:lnTo>
                    <a:pt x="438" y="505"/>
                  </a:lnTo>
                  <a:lnTo>
                    <a:pt x="444" y="505"/>
                  </a:lnTo>
                  <a:close/>
                  <a:moveTo>
                    <a:pt x="444" y="548"/>
                  </a:moveTo>
                  <a:lnTo>
                    <a:pt x="444" y="572"/>
                  </a:lnTo>
                  <a:lnTo>
                    <a:pt x="438" y="572"/>
                  </a:lnTo>
                  <a:lnTo>
                    <a:pt x="438" y="548"/>
                  </a:lnTo>
                  <a:lnTo>
                    <a:pt x="444" y="548"/>
                  </a:lnTo>
                  <a:close/>
                  <a:moveTo>
                    <a:pt x="444" y="590"/>
                  </a:moveTo>
                  <a:lnTo>
                    <a:pt x="444" y="614"/>
                  </a:lnTo>
                  <a:lnTo>
                    <a:pt x="438" y="614"/>
                  </a:lnTo>
                  <a:lnTo>
                    <a:pt x="438" y="590"/>
                  </a:lnTo>
                  <a:lnTo>
                    <a:pt x="444" y="590"/>
                  </a:lnTo>
                  <a:close/>
                  <a:moveTo>
                    <a:pt x="444" y="632"/>
                  </a:moveTo>
                  <a:lnTo>
                    <a:pt x="444" y="656"/>
                  </a:lnTo>
                  <a:lnTo>
                    <a:pt x="438" y="656"/>
                  </a:lnTo>
                  <a:lnTo>
                    <a:pt x="438" y="632"/>
                  </a:lnTo>
                  <a:lnTo>
                    <a:pt x="444" y="632"/>
                  </a:lnTo>
                  <a:close/>
                  <a:moveTo>
                    <a:pt x="444" y="674"/>
                  </a:moveTo>
                  <a:lnTo>
                    <a:pt x="444" y="698"/>
                  </a:lnTo>
                  <a:lnTo>
                    <a:pt x="438" y="698"/>
                  </a:lnTo>
                  <a:lnTo>
                    <a:pt x="438" y="674"/>
                  </a:lnTo>
                  <a:lnTo>
                    <a:pt x="444" y="674"/>
                  </a:lnTo>
                  <a:close/>
                  <a:moveTo>
                    <a:pt x="444" y="716"/>
                  </a:moveTo>
                  <a:lnTo>
                    <a:pt x="444" y="740"/>
                  </a:lnTo>
                  <a:lnTo>
                    <a:pt x="438" y="740"/>
                  </a:lnTo>
                  <a:lnTo>
                    <a:pt x="438" y="716"/>
                  </a:lnTo>
                  <a:lnTo>
                    <a:pt x="444" y="716"/>
                  </a:lnTo>
                  <a:close/>
                  <a:moveTo>
                    <a:pt x="444" y="758"/>
                  </a:moveTo>
                  <a:lnTo>
                    <a:pt x="444" y="782"/>
                  </a:lnTo>
                  <a:lnTo>
                    <a:pt x="438" y="782"/>
                  </a:lnTo>
                  <a:lnTo>
                    <a:pt x="438" y="758"/>
                  </a:lnTo>
                  <a:lnTo>
                    <a:pt x="444" y="758"/>
                  </a:lnTo>
                  <a:close/>
                  <a:moveTo>
                    <a:pt x="444" y="800"/>
                  </a:moveTo>
                  <a:lnTo>
                    <a:pt x="444" y="824"/>
                  </a:lnTo>
                  <a:lnTo>
                    <a:pt x="438" y="824"/>
                  </a:lnTo>
                  <a:lnTo>
                    <a:pt x="438" y="800"/>
                  </a:lnTo>
                  <a:lnTo>
                    <a:pt x="444" y="800"/>
                  </a:lnTo>
                  <a:close/>
                  <a:moveTo>
                    <a:pt x="444" y="842"/>
                  </a:moveTo>
                  <a:lnTo>
                    <a:pt x="444" y="866"/>
                  </a:lnTo>
                  <a:lnTo>
                    <a:pt x="438" y="866"/>
                  </a:lnTo>
                  <a:lnTo>
                    <a:pt x="438" y="842"/>
                  </a:lnTo>
                  <a:lnTo>
                    <a:pt x="444" y="842"/>
                  </a:lnTo>
                  <a:close/>
                  <a:moveTo>
                    <a:pt x="444" y="884"/>
                  </a:moveTo>
                  <a:lnTo>
                    <a:pt x="444" y="908"/>
                  </a:lnTo>
                  <a:lnTo>
                    <a:pt x="438" y="908"/>
                  </a:lnTo>
                  <a:lnTo>
                    <a:pt x="438" y="884"/>
                  </a:lnTo>
                  <a:lnTo>
                    <a:pt x="444" y="884"/>
                  </a:lnTo>
                  <a:close/>
                  <a:moveTo>
                    <a:pt x="444" y="927"/>
                  </a:moveTo>
                  <a:lnTo>
                    <a:pt x="444" y="951"/>
                  </a:lnTo>
                  <a:lnTo>
                    <a:pt x="438" y="951"/>
                  </a:lnTo>
                  <a:lnTo>
                    <a:pt x="438" y="927"/>
                  </a:lnTo>
                  <a:lnTo>
                    <a:pt x="444" y="927"/>
                  </a:lnTo>
                  <a:close/>
                  <a:moveTo>
                    <a:pt x="444" y="969"/>
                  </a:moveTo>
                  <a:lnTo>
                    <a:pt x="444" y="993"/>
                  </a:lnTo>
                  <a:lnTo>
                    <a:pt x="438" y="993"/>
                  </a:lnTo>
                  <a:lnTo>
                    <a:pt x="438" y="969"/>
                  </a:lnTo>
                  <a:lnTo>
                    <a:pt x="444" y="969"/>
                  </a:lnTo>
                  <a:close/>
                  <a:moveTo>
                    <a:pt x="444" y="1011"/>
                  </a:moveTo>
                  <a:lnTo>
                    <a:pt x="444" y="1035"/>
                  </a:lnTo>
                  <a:lnTo>
                    <a:pt x="438" y="1035"/>
                  </a:lnTo>
                  <a:lnTo>
                    <a:pt x="438" y="1011"/>
                  </a:lnTo>
                  <a:lnTo>
                    <a:pt x="444" y="1011"/>
                  </a:lnTo>
                  <a:close/>
                  <a:moveTo>
                    <a:pt x="444" y="1053"/>
                  </a:moveTo>
                  <a:lnTo>
                    <a:pt x="444" y="1077"/>
                  </a:lnTo>
                  <a:lnTo>
                    <a:pt x="438" y="1077"/>
                  </a:lnTo>
                  <a:lnTo>
                    <a:pt x="438" y="1053"/>
                  </a:lnTo>
                  <a:lnTo>
                    <a:pt x="444" y="1053"/>
                  </a:lnTo>
                  <a:close/>
                  <a:moveTo>
                    <a:pt x="444" y="1095"/>
                  </a:moveTo>
                  <a:lnTo>
                    <a:pt x="444" y="1119"/>
                  </a:lnTo>
                  <a:lnTo>
                    <a:pt x="438" y="1119"/>
                  </a:lnTo>
                  <a:lnTo>
                    <a:pt x="438" y="1095"/>
                  </a:lnTo>
                  <a:lnTo>
                    <a:pt x="444" y="1095"/>
                  </a:lnTo>
                  <a:close/>
                  <a:moveTo>
                    <a:pt x="444" y="1137"/>
                  </a:moveTo>
                  <a:lnTo>
                    <a:pt x="444" y="1161"/>
                  </a:lnTo>
                  <a:lnTo>
                    <a:pt x="438" y="1161"/>
                  </a:lnTo>
                  <a:lnTo>
                    <a:pt x="438" y="1137"/>
                  </a:lnTo>
                  <a:lnTo>
                    <a:pt x="444" y="1137"/>
                  </a:lnTo>
                  <a:close/>
                  <a:moveTo>
                    <a:pt x="444" y="1179"/>
                  </a:moveTo>
                  <a:lnTo>
                    <a:pt x="444" y="1203"/>
                  </a:lnTo>
                  <a:lnTo>
                    <a:pt x="438" y="1203"/>
                  </a:lnTo>
                  <a:lnTo>
                    <a:pt x="438" y="1179"/>
                  </a:lnTo>
                  <a:lnTo>
                    <a:pt x="444" y="1179"/>
                  </a:lnTo>
                  <a:close/>
                  <a:moveTo>
                    <a:pt x="444" y="1221"/>
                  </a:moveTo>
                  <a:lnTo>
                    <a:pt x="444" y="1245"/>
                  </a:lnTo>
                  <a:lnTo>
                    <a:pt x="438" y="1245"/>
                  </a:lnTo>
                  <a:lnTo>
                    <a:pt x="438" y="1221"/>
                  </a:lnTo>
                  <a:lnTo>
                    <a:pt x="444" y="1221"/>
                  </a:lnTo>
                  <a:close/>
                  <a:moveTo>
                    <a:pt x="444" y="1263"/>
                  </a:moveTo>
                  <a:lnTo>
                    <a:pt x="444" y="1288"/>
                  </a:lnTo>
                  <a:lnTo>
                    <a:pt x="438" y="1288"/>
                  </a:lnTo>
                  <a:lnTo>
                    <a:pt x="438" y="1263"/>
                  </a:lnTo>
                  <a:lnTo>
                    <a:pt x="444" y="1263"/>
                  </a:lnTo>
                  <a:close/>
                  <a:moveTo>
                    <a:pt x="444" y="1306"/>
                  </a:moveTo>
                  <a:lnTo>
                    <a:pt x="444" y="1330"/>
                  </a:lnTo>
                  <a:lnTo>
                    <a:pt x="438" y="1330"/>
                  </a:lnTo>
                  <a:lnTo>
                    <a:pt x="438" y="1306"/>
                  </a:lnTo>
                  <a:lnTo>
                    <a:pt x="444" y="1306"/>
                  </a:lnTo>
                  <a:close/>
                  <a:moveTo>
                    <a:pt x="444" y="1348"/>
                  </a:moveTo>
                  <a:lnTo>
                    <a:pt x="444" y="1372"/>
                  </a:lnTo>
                  <a:lnTo>
                    <a:pt x="438" y="1372"/>
                  </a:lnTo>
                  <a:lnTo>
                    <a:pt x="438" y="1348"/>
                  </a:lnTo>
                  <a:lnTo>
                    <a:pt x="444" y="1348"/>
                  </a:lnTo>
                  <a:close/>
                  <a:moveTo>
                    <a:pt x="444" y="1390"/>
                  </a:moveTo>
                  <a:lnTo>
                    <a:pt x="444" y="1414"/>
                  </a:lnTo>
                  <a:lnTo>
                    <a:pt x="438" y="1414"/>
                  </a:lnTo>
                  <a:lnTo>
                    <a:pt x="438" y="1390"/>
                  </a:lnTo>
                  <a:lnTo>
                    <a:pt x="444" y="1390"/>
                  </a:lnTo>
                  <a:close/>
                  <a:moveTo>
                    <a:pt x="444" y="1432"/>
                  </a:moveTo>
                  <a:lnTo>
                    <a:pt x="444" y="1456"/>
                  </a:lnTo>
                  <a:lnTo>
                    <a:pt x="438" y="1456"/>
                  </a:lnTo>
                  <a:lnTo>
                    <a:pt x="438" y="1432"/>
                  </a:lnTo>
                  <a:lnTo>
                    <a:pt x="444" y="1432"/>
                  </a:lnTo>
                  <a:close/>
                  <a:moveTo>
                    <a:pt x="444" y="1474"/>
                  </a:moveTo>
                  <a:lnTo>
                    <a:pt x="444" y="1498"/>
                  </a:lnTo>
                  <a:lnTo>
                    <a:pt x="438" y="1498"/>
                  </a:lnTo>
                  <a:lnTo>
                    <a:pt x="438" y="1474"/>
                  </a:lnTo>
                  <a:lnTo>
                    <a:pt x="444" y="1474"/>
                  </a:lnTo>
                  <a:close/>
                  <a:moveTo>
                    <a:pt x="444" y="1516"/>
                  </a:moveTo>
                  <a:lnTo>
                    <a:pt x="444" y="1540"/>
                  </a:lnTo>
                  <a:lnTo>
                    <a:pt x="438" y="1540"/>
                  </a:lnTo>
                  <a:lnTo>
                    <a:pt x="438" y="1516"/>
                  </a:lnTo>
                  <a:lnTo>
                    <a:pt x="444" y="1516"/>
                  </a:lnTo>
                  <a:close/>
                  <a:moveTo>
                    <a:pt x="444" y="1558"/>
                  </a:moveTo>
                  <a:lnTo>
                    <a:pt x="444" y="1582"/>
                  </a:lnTo>
                  <a:lnTo>
                    <a:pt x="438" y="1582"/>
                  </a:lnTo>
                  <a:lnTo>
                    <a:pt x="438" y="1558"/>
                  </a:lnTo>
                  <a:lnTo>
                    <a:pt x="444" y="1558"/>
                  </a:lnTo>
                  <a:close/>
                  <a:moveTo>
                    <a:pt x="444" y="1600"/>
                  </a:moveTo>
                  <a:lnTo>
                    <a:pt x="444" y="1624"/>
                  </a:lnTo>
                  <a:lnTo>
                    <a:pt x="438" y="1624"/>
                  </a:lnTo>
                  <a:lnTo>
                    <a:pt x="438" y="1600"/>
                  </a:lnTo>
                  <a:lnTo>
                    <a:pt x="444" y="1600"/>
                  </a:lnTo>
                  <a:close/>
                  <a:moveTo>
                    <a:pt x="444" y="1643"/>
                  </a:moveTo>
                  <a:lnTo>
                    <a:pt x="444" y="1667"/>
                  </a:lnTo>
                  <a:lnTo>
                    <a:pt x="438" y="1667"/>
                  </a:lnTo>
                  <a:lnTo>
                    <a:pt x="438" y="1643"/>
                  </a:lnTo>
                  <a:lnTo>
                    <a:pt x="444" y="1643"/>
                  </a:lnTo>
                  <a:close/>
                  <a:moveTo>
                    <a:pt x="444" y="1685"/>
                  </a:moveTo>
                  <a:lnTo>
                    <a:pt x="444" y="1709"/>
                  </a:lnTo>
                  <a:lnTo>
                    <a:pt x="438" y="1709"/>
                  </a:lnTo>
                  <a:lnTo>
                    <a:pt x="438" y="1685"/>
                  </a:lnTo>
                  <a:lnTo>
                    <a:pt x="444" y="1685"/>
                  </a:lnTo>
                  <a:close/>
                  <a:moveTo>
                    <a:pt x="444" y="1727"/>
                  </a:moveTo>
                  <a:lnTo>
                    <a:pt x="444" y="1751"/>
                  </a:lnTo>
                  <a:lnTo>
                    <a:pt x="438" y="1751"/>
                  </a:lnTo>
                  <a:lnTo>
                    <a:pt x="438" y="1727"/>
                  </a:lnTo>
                  <a:lnTo>
                    <a:pt x="444" y="1727"/>
                  </a:lnTo>
                  <a:close/>
                  <a:moveTo>
                    <a:pt x="444" y="1769"/>
                  </a:moveTo>
                  <a:lnTo>
                    <a:pt x="444" y="1793"/>
                  </a:lnTo>
                  <a:lnTo>
                    <a:pt x="438" y="1793"/>
                  </a:lnTo>
                  <a:lnTo>
                    <a:pt x="438" y="1769"/>
                  </a:lnTo>
                  <a:lnTo>
                    <a:pt x="444" y="1769"/>
                  </a:lnTo>
                  <a:close/>
                  <a:moveTo>
                    <a:pt x="444" y="1811"/>
                  </a:moveTo>
                  <a:lnTo>
                    <a:pt x="444" y="1835"/>
                  </a:lnTo>
                  <a:lnTo>
                    <a:pt x="438" y="1835"/>
                  </a:lnTo>
                  <a:lnTo>
                    <a:pt x="438" y="1811"/>
                  </a:lnTo>
                  <a:lnTo>
                    <a:pt x="444" y="1811"/>
                  </a:lnTo>
                  <a:close/>
                  <a:moveTo>
                    <a:pt x="444" y="1853"/>
                  </a:moveTo>
                  <a:lnTo>
                    <a:pt x="444" y="1877"/>
                  </a:lnTo>
                  <a:lnTo>
                    <a:pt x="438" y="1877"/>
                  </a:lnTo>
                  <a:lnTo>
                    <a:pt x="438" y="1853"/>
                  </a:lnTo>
                  <a:lnTo>
                    <a:pt x="444" y="1853"/>
                  </a:lnTo>
                  <a:close/>
                  <a:moveTo>
                    <a:pt x="444" y="1895"/>
                  </a:moveTo>
                  <a:lnTo>
                    <a:pt x="444" y="1919"/>
                  </a:lnTo>
                  <a:lnTo>
                    <a:pt x="438" y="1919"/>
                  </a:lnTo>
                  <a:lnTo>
                    <a:pt x="438" y="1895"/>
                  </a:lnTo>
                  <a:lnTo>
                    <a:pt x="444" y="1895"/>
                  </a:lnTo>
                  <a:close/>
                  <a:moveTo>
                    <a:pt x="444" y="1937"/>
                  </a:moveTo>
                  <a:lnTo>
                    <a:pt x="444" y="1961"/>
                  </a:lnTo>
                  <a:lnTo>
                    <a:pt x="438" y="1961"/>
                  </a:lnTo>
                  <a:lnTo>
                    <a:pt x="438" y="1937"/>
                  </a:lnTo>
                  <a:lnTo>
                    <a:pt x="444" y="1937"/>
                  </a:lnTo>
                  <a:close/>
                  <a:moveTo>
                    <a:pt x="444" y="1979"/>
                  </a:moveTo>
                  <a:lnTo>
                    <a:pt x="444" y="2003"/>
                  </a:lnTo>
                  <a:lnTo>
                    <a:pt x="438" y="2003"/>
                  </a:lnTo>
                  <a:lnTo>
                    <a:pt x="438" y="1979"/>
                  </a:lnTo>
                  <a:lnTo>
                    <a:pt x="444" y="1979"/>
                  </a:lnTo>
                  <a:close/>
                  <a:moveTo>
                    <a:pt x="444" y="2022"/>
                  </a:moveTo>
                  <a:lnTo>
                    <a:pt x="444" y="2046"/>
                  </a:lnTo>
                  <a:lnTo>
                    <a:pt x="438" y="2046"/>
                  </a:lnTo>
                  <a:lnTo>
                    <a:pt x="438" y="2022"/>
                  </a:lnTo>
                  <a:lnTo>
                    <a:pt x="444" y="2022"/>
                  </a:lnTo>
                  <a:close/>
                  <a:moveTo>
                    <a:pt x="883" y="0"/>
                  </a:moveTo>
                  <a:lnTo>
                    <a:pt x="883" y="24"/>
                  </a:lnTo>
                  <a:lnTo>
                    <a:pt x="877" y="24"/>
                  </a:lnTo>
                  <a:lnTo>
                    <a:pt x="877" y="0"/>
                  </a:lnTo>
                  <a:lnTo>
                    <a:pt x="883" y="0"/>
                  </a:lnTo>
                  <a:close/>
                  <a:moveTo>
                    <a:pt x="883" y="42"/>
                  </a:moveTo>
                  <a:lnTo>
                    <a:pt x="883" y="66"/>
                  </a:lnTo>
                  <a:lnTo>
                    <a:pt x="877" y="66"/>
                  </a:lnTo>
                  <a:lnTo>
                    <a:pt x="877" y="42"/>
                  </a:lnTo>
                  <a:lnTo>
                    <a:pt x="883" y="42"/>
                  </a:lnTo>
                  <a:close/>
                  <a:moveTo>
                    <a:pt x="883" y="84"/>
                  </a:moveTo>
                  <a:lnTo>
                    <a:pt x="883" y="108"/>
                  </a:lnTo>
                  <a:lnTo>
                    <a:pt x="877" y="108"/>
                  </a:lnTo>
                  <a:lnTo>
                    <a:pt x="877" y="84"/>
                  </a:lnTo>
                  <a:lnTo>
                    <a:pt x="883" y="84"/>
                  </a:lnTo>
                  <a:close/>
                  <a:moveTo>
                    <a:pt x="883" y="126"/>
                  </a:moveTo>
                  <a:lnTo>
                    <a:pt x="883" y="150"/>
                  </a:lnTo>
                  <a:lnTo>
                    <a:pt x="877" y="150"/>
                  </a:lnTo>
                  <a:lnTo>
                    <a:pt x="877" y="126"/>
                  </a:lnTo>
                  <a:lnTo>
                    <a:pt x="883" y="126"/>
                  </a:lnTo>
                  <a:close/>
                  <a:moveTo>
                    <a:pt x="883" y="168"/>
                  </a:moveTo>
                  <a:lnTo>
                    <a:pt x="883" y="193"/>
                  </a:lnTo>
                  <a:lnTo>
                    <a:pt x="877" y="193"/>
                  </a:lnTo>
                  <a:lnTo>
                    <a:pt x="877" y="168"/>
                  </a:lnTo>
                  <a:lnTo>
                    <a:pt x="883" y="168"/>
                  </a:lnTo>
                  <a:close/>
                  <a:moveTo>
                    <a:pt x="883" y="211"/>
                  </a:moveTo>
                  <a:lnTo>
                    <a:pt x="883" y="235"/>
                  </a:lnTo>
                  <a:lnTo>
                    <a:pt x="877" y="235"/>
                  </a:lnTo>
                  <a:lnTo>
                    <a:pt x="877" y="211"/>
                  </a:lnTo>
                  <a:lnTo>
                    <a:pt x="883" y="211"/>
                  </a:lnTo>
                  <a:close/>
                  <a:moveTo>
                    <a:pt x="883" y="253"/>
                  </a:moveTo>
                  <a:lnTo>
                    <a:pt x="883" y="277"/>
                  </a:lnTo>
                  <a:lnTo>
                    <a:pt x="877" y="277"/>
                  </a:lnTo>
                  <a:lnTo>
                    <a:pt x="877" y="253"/>
                  </a:lnTo>
                  <a:lnTo>
                    <a:pt x="883" y="253"/>
                  </a:lnTo>
                  <a:close/>
                  <a:moveTo>
                    <a:pt x="883" y="295"/>
                  </a:moveTo>
                  <a:lnTo>
                    <a:pt x="883" y="319"/>
                  </a:lnTo>
                  <a:lnTo>
                    <a:pt x="877" y="319"/>
                  </a:lnTo>
                  <a:lnTo>
                    <a:pt x="877" y="295"/>
                  </a:lnTo>
                  <a:lnTo>
                    <a:pt x="883" y="295"/>
                  </a:lnTo>
                  <a:close/>
                  <a:moveTo>
                    <a:pt x="883" y="337"/>
                  </a:moveTo>
                  <a:lnTo>
                    <a:pt x="883" y="361"/>
                  </a:lnTo>
                  <a:lnTo>
                    <a:pt x="877" y="361"/>
                  </a:lnTo>
                  <a:lnTo>
                    <a:pt x="877" y="337"/>
                  </a:lnTo>
                  <a:lnTo>
                    <a:pt x="883" y="337"/>
                  </a:lnTo>
                  <a:close/>
                  <a:moveTo>
                    <a:pt x="883" y="379"/>
                  </a:moveTo>
                  <a:lnTo>
                    <a:pt x="883" y="403"/>
                  </a:lnTo>
                  <a:lnTo>
                    <a:pt x="877" y="403"/>
                  </a:lnTo>
                  <a:lnTo>
                    <a:pt x="877" y="379"/>
                  </a:lnTo>
                  <a:lnTo>
                    <a:pt x="883" y="379"/>
                  </a:lnTo>
                  <a:close/>
                  <a:moveTo>
                    <a:pt x="883" y="421"/>
                  </a:moveTo>
                  <a:lnTo>
                    <a:pt x="883" y="445"/>
                  </a:lnTo>
                  <a:lnTo>
                    <a:pt x="877" y="445"/>
                  </a:lnTo>
                  <a:lnTo>
                    <a:pt x="877" y="421"/>
                  </a:lnTo>
                  <a:lnTo>
                    <a:pt x="883" y="421"/>
                  </a:lnTo>
                  <a:close/>
                  <a:moveTo>
                    <a:pt x="883" y="463"/>
                  </a:moveTo>
                  <a:lnTo>
                    <a:pt x="883" y="487"/>
                  </a:lnTo>
                  <a:lnTo>
                    <a:pt x="877" y="487"/>
                  </a:lnTo>
                  <a:lnTo>
                    <a:pt x="877" y="463"/>
                  </a:lnTo>
                  <a:lnTo>
                    <a:pt x="883" y="463"/>
                  </a:lnTo>
                  <a:close/>
                  <a:moveTo>
                    <a:pt x="883" y="505"/>
                  </a:moveTo>
                  <a:lnTo>
                    <a:pt x="883" y="529"/>
                  </a:lnTo>
                  <a:lnTo>
                    <a:pt x="877" y="529"/>
                  </a:lnTo>
                  <a:lnTo>
                    <a:pt x="877" y="505"/>
                  </a:lnTo>
                  <a:lnTo>
                    <a:pt x="883" y="505"/>
                  </a:lnTo>
                  <a:close/>
                  <a:moveTo>
                    <a:pt x="883" y="548"/>
                  </a:moveTo>
                  <a:lnTo>
                    <a:pt x="883" y="572"/>
                  </a:lnTo>
                  <a:lnTo>
                    <a:pt x="877" y="572"/>
                  </a:lnTo>
                  <a:lnTo>
                    <a:pt x="877" y="548"/>
                  </a:lnTo>
                  <a:lnTo>
                    <a:pt x="883" y="548"/>
                  </a:lnTo>
                  <a:close/>
                  <a:moveTo>
                    <a:pt x="883" y="590"/>
                  </a:moveTo>
                  <a:lnTo>
                    <a:pt x="883" y="614"/>
                  </a:lnTo>
                  <a:lnTo>
                    <a:pt x="877" y="614"/>
                  </a:lnTo>
                  <a:lnTo>
                    <a:pt x="877" y="590"/>
                  </a:lnTo>
                  <a:lnTo>
                    <a:pt x="883" y="590"/>
                  </a:lnTo>
                  <a:close/>
                  <a:moveTo>
                    <a:pt x="883" y="632"/>
                  </a:moveTo>
                  <a:lnTo>
                    <a:pt x="883" y="656"/>
                  </a:lnTo>
                  <a:lnTo>
                    <a:pt x="877" y="656"/>
                  </a:lnTo>
                  <a:lnTo>
                    <a:pt x="877" y="632"/>
                  </a:lnTo>
                  <a:lnTo>
                    <a:pt x="883" y="632"/>
                  </a:lnTo>
                  <a:close/>
                  <a:moveTo>
                    <a:pt x="883" y="674"/>
                  </a:moveTo>
                  <a:lnTo>
                    <a:pt x="883" y="698"/>
                  </a:lnTo>
                  <a:lnTo>
                    <a:pt x="877" y="698"/>
                  </a:lnTo>
                  <a:lnTo>
                    <a:pt x="877" y="674"/>
                  </a:lnTo>
                  <a:lnTo>
                    <a:pt x="883" y="674"/>
                  </a:lnTo>
                  <a:close/>
                  <a:moveTo>
                    <a:pt x="883" y="716"/>
                  </a:moveTo>
                  <a:lnTo>
                    <a:pt x="883" y="740"/>
                  </a:lnTo>
                  <a:lnTo>
                    <a:pt x="877" y="740"/>
                  </a:lnTo>
                  <a:lnTo>
                    <a:pt x="877" y="716"/>
                  </a:lnTo>
                  <a:lnTo>
                    <a:pt x="883" y="716"/>
                  </a:lnTo>
                  <a:close/>
                  <a:moveTo>
                    <a:pt x="883" y="758"/>
                  </a:moveTo>
                  <a:lnTo>
                    <a:pt x="883" y="782"/>
                  </a:lnTo>
                  <a:lnTo>
                    <a:pt x="877" y="782"/>
                  </a:lnTo>
                  <a:lnTo>
                    <a:pt x="877" y="758"/>
                  </a:lnTo>
                  <a:lnTo>
                    <a:pt x="883" y="758"/>
                  </a:lnTo>
                  <a:close/>
                  <a:moveTo>
                    <a:pt x="883" y="800"/>
                  </a:moveTo>
                  <a:lnTo>
                    <a:pt x="883" y="824"/>
                  </a:lnTo>
                  <a:lnTo>
                    <a:pt x="877" y="824"/>
                  </a:lnTo>
                  <a:lnTo>
                    <a:pt x="877" y="800"/>
                  </a:lnTo>
                  <a:lnTo>
                    <a:pt x="883" y="800"/>
                  </a:lnTo>
                  <a:close/>
                  <a:moveTo>
                    <a:pt x="883" y="842"/>
                  </a:moveTo>
                  <a:lnTo>
                    <a:pt x="883" y="866"/>
                  </a:lnTo>
                  <a:lnTo>
                    <a:pt x="877" y="866"/>
                  </a:lnTo>
                  <a:lnTo>
                    <a:pt x="877" y="842"/>
                  </a:lnTo>
                  <a:lnTo>
                    <a:pt x="883" y="842"/>
                  </a:lnTo>
                  <a:close/>
                  <a:moveTo>
                    <a:pt x="883" y="884"/>
                  </a:moveTo>
                  <a:lnTo>
                    <a:pt x="883" y="908"/>
                  </a:lnTo>
                  <a:lnTo>
                    <a:pt x="877" y="908"/>
                  </a:lnTo>
                  <a:lnTo>
                    <a:pt x="877" y="884"/>
                  </a:lnTo>
                  <a:lnTo>
                    <a:pt x="883" y="884"/>
                  </a:lnTo>
                  <a:close/>
                  <a:moveTo>
                    <a:pt x="883" y="927"/>
                  </a:moveTo>
                  <a:lnTo>
                    <a:pt x="883" y="951"/>
                  </a:lnTo>
                  <a:lnTo>
                    <a:pt x="877" y="951"/>
                  </a:lnTo>
                  <a:lnTo>
                    <a:pt x="877" y="927"/>
                  </a:lnTo>
                  <a:lnTo>
                    <a:pt x="883" y="927"/>
                  </a:lnTo>
                  <a:close/>
                  <a:moveTo>
                    <a:pt x="883" y="969"/>
                  </a:moveTo>
                  <a:lnTo>
                    <a:pt x="883" y="993"/>
                  </a:lnTo>
                  <a:lnTo>
                    <a:pt x="877" y="993"/>
                  </a:lnTo>
                  <a:lnTo>
                    <a:pt x="877" y="969"/>
                  </a:lnTo>
                  <a:lnTo>
                    <a:pt x="883" y="969"/>
                  </a:lnTo>
                  <a:close/>
                  <a:moveTo>
                    <a:pt x="883" y="1011"/>
                  </a:moveTo>
                  <a:lnTo>
                    <a:pt x="883" y="1035"/>
                  </a:lnTo>
                  <a:lnTo>
                    <a:pt x="877" y="1035"/>
                  </a:lnTo>
                  <a:lnTo>
                    <a:pt x="877" y="1011"/>
                  </a:lnTo>
                  <a:lnTo>
                    <a:pt x="883" y="1011"/>
                  </a:lnTo>
                  <a:close/>
                  <a:moveTo>
                    <a:pt x="883" y="1053"/>
                  </a:moveTo>
                  <a:lnTo>
                    <a:pt x="883" y="1077"/>
                  </a:lnTo>
                  <a:lnTo>
                    <a:pt x="877" y="1077"/>
                  </a:lnTo>
                  <a:lnTo>
                    <a:pt x="877" y="1053"/>
                  </a:lnTo>
                  <a:lnTo>
                    <a:pt x="883" y="1053"/>
                  </a:lnTo>
                  <a:close/>
                  <a:moveTo>
                    <a:pt x="883" y="1095"/>
                  </a:moveTo>
                  <a:lnTo>
                    <a:pt x="883" y="1119"/>
                  </a:lnTo>
                  <a:lnTo>
                    <a:pt x="877" y="1119"/>
                  </a:lnTo>
                  <a:lnTo>
                    <a:pt x="877" y="1095"/>
                  </a:lnTo>
                  <a:lnTo>
                    <a:pt x="883" y="1095"/>
                  </a:lnTo>
                  <a:close/>
                  <a:moveTo>
                    <a:pt x="883" y="1137"/>
                  </a:moveTo>
                  <a:lnTo>
                    <a:pt x="883" y="1161"/>
                  </a:lnTo>
                  <a:lnTo>
                    <a:pt x="877" y="1161"/>
                  </a:lnTo>
                  <a:lnTo>
                    <a:pt x="877" y="1137"/>
                  </a:lnTo>
                  <a:lnTo>
                    <a:pt x="883" y="1137"/>
                  </a:lnTo>
                  <a:close/>
                  <a:moveTo>
                    <a:pt x="883" y="1179"/>
                  </a:moveTo>
                  <a:lnTo>
                    <a:pt x="883" y="1203"/>
                  </a:lnTo>
                  <a:lnTo>
                    <a:pt x="877" y="1203"/>
                  </a:lnTo>
                  <a:lnTo>
                    <a:pt x="877" y="1179"/>
                  </a:lnTo>
                  <a:lnTo>
                    <a:pt x="883" y="1179"/>
                  </a:lnTo>
                  <a:close/>
                  <a:moveTo>
                    <a:pt x="883" y="1221"/>
                  </a:moveTo>
                  <a:lnTo>
                    <a:pt x="883" y="1245"/>
                  </a:lnTo>
                  <a:lnTo>
                    <a:pt x="877" y="1245"/>
                  </a:lnTo>
                  <a:lnTo>
                    <a:pt x="877" y="1221"/>
                  </a:lnTo>
                  <a:lnTo>
                    <a:pt x="883" y="1221"/>
                  </a:lnTo>
                  <a:close/>
                  <a:moveTo>
                    <a:pt x="883" y="1263"/>
                  </a:moveTo>
                  <a:lnTo>
                    <a:pt x="883" y="1288"/>
                  </a:lnTo>
                  <a:lnTo>
                    <a:pt x="877" y="1288"/>
                  </a:lnTo>
                  <a:lnTo>
                    <a:pt x="877" y="1263"/>
                  </a:lnTo>
                  <a:lnTo>
                    <a:pt x="883" y="1263"/>
                  </a:lnTo>
                  <a:close/>
                  <a:moveTo>
                    <a:pt x="883" y="1306"/>
                  </a:moveTo>
                  <a:lnTo>
                    <a:pt x="883" y="1330"/>
                  </a:lnTo>
                  <a:lnTo>
                    <a:pt x="877" y="1330"/>
                  </a:lnTo>
                  <a:lnTo>
                    <a:pt x="877" y="1306"/>
                  </a:lnTo>
                  <a:lnTo>
                    <a:pt x="883" y="1306"/>
                  </a:lnTo>
                  <a:close/>
                  <a:moveTo>
                    <a:pt x="883" y="1348"/>
                  </a:moveTo>
                  <a:lnTo>
                    <a:pt x="883" y="1372"/>
                  </a:lnTo>
                  <a:lnTo>
                    <a:pt x="877" y="1372"/>
                  </a:lnTo>
                  <a:lnTo>
                    <a:pt x="877" y="1348"/>
                  </a:lnTo>
                  <a:lnTo>
                    <a:pt x="883" y="1348"/>
                  </a:lnTo>
                  <a:close/>
                  <a:moveTo>
                    <a:pt x="883" y="1390"/>
                  </a:moveTo>
                  <a:lnTo>
                    <a:pt x="883" y="1414"/>
                  </a:lnTo>
                  <a:lnTo>
                    <a:pt x="877" y="1414"/>
                  </a:lnTo>
                  <a:lnTo>
                    <a:pt x="877" y="1390"/>
                  </a:lnTo>
                  <a:lnTo>
                    <a:pt x="883" y="1390"/>
                  </a:lnTo>
                  <a:close/>
                  <a:moveTo>
                    <a:pt x="883" y="1432"/>
                  </a:moveTo>
                  <a:lnTo>
                    <a:pt x="883" y="1456"/>
                  </a:lnTo>
                  <a:lnTo>
                    <a:pt x="877" y="1456"/>
                  </a:lnTo>
                  <a:lnTo>
                    <a:pt x="877" y="1432"/>
                  </a:lnTo>
                  <a:lnTo>
                    <a:pt x="883" y="1432"/>
                  </a:lnTo>
                  <a:close/>
                  <a:moveTo>
                    <a:pt x="883" y="1474"/>
                  </a:moveTo>
                  <a:lnTo>
                    <a:pt x="883" y="1498"/>
                  </a:lnTo>
                  <a:lnTo>
                    <a:pt x="877" y="1498"/>
                  </a:lnTo>
                  <a:lnTo>
                    <a:pt x="877" y="1474"/>
                  </a:lnTo>
                  <a:lnTo>
                    <a:pt x="883" y="1474"/>
                  </a:lnTo>
                  <a:close/>
                  <a:moveTo>
                    <a:pt x="883" y="1516"/>
                  </a:moveTo>
                  <a:lnTo>
                    <a:pt x="883" y="1540"/>
                  </a:lnTo>
                  <a:lnTo>
                    <a:pt x="877" y="1540"/>
                  </a:lnTo>
                  <a:lnTo>
                    <a:pt x="877" y="1516"/>
                  </a:lnTo>
                  <a:lnTo>
                    <a:pt x="883" y="1516"/>
                  </a:lnTo>
                  <a:close/>
                  <a:moveTo>
                    <a:pt x="883" y="1558"/>
                  </a:moveTo>
                  <a:lnTo>
                    <a:pt x="883" y="1582"/>
                  </a:lnTo>
                  <a:lnTo>
                    <a:pt x="877" y="1582"/>
                  </a:lnTo>
                  <a:lnTo>
                    <a:pt x="877" y="1558"/>
                  </a:lnTo>
                  <a:lnTo>
                    <a:pt x="883" y="1558"/>
                  </a:lnTo>
                  <a:close/>
                  <a:moveTo>
                    <a:pt x="883" y="1600"/>
                  </a:moveTo>
                  <a:lnTo>
                    <a:pt x="883" y="1624"/>
                  </a:lnTo>
                  <a:lnTo>
                    <a:pt x="877" y="1624"/>
                  </a:lnTo>
                  <a:lnTo>
                    <a:pt x="877" y="1600"/>
                  </a:lnTo>
                  <a:lnTo>
                    <a:pt x="883" y="1600"/>
                  </a:lnTo>
                  <a:close/>
                  <a:moveTo>
                    <a:pt x="883" y="1643"/>
                  </a:moveTo>
                  <a:lnTo>
                    <a:pt x="883" y="1667"/>
                  </a:lnTo>
                  <a:lnTo>
                    <a:pt x="877" y="1667"/>
                  </a:lnTo>
                  <a:lnTo>
                    <a:pt x="877" y="1643"/>
                  </a:lnTo>
                  <a:lnTo>
                    <a:pt x="883" y="1643"/>
                  </a:lnTo>
                  <a:close/>
                  <a:moveTo>
                    <a:pt x="883" y="1685"/>
                  </a:moveTo>
                  <a:lnTo>
                    <a:pt x="883" y="1709"/>
                  </a:lnTo>
                  <a:lnTo>
                    <a:pt x="877" y="1709"/>
                  </a:lnTo>
                  <a:lnTo>
                    <a:pt x="877" y="1685"/>
                  </a:lnTo>
                  <a:lnTo>
                    <a:pt x="883" y="1685"/>
                  </a:lnTo>
                  <a:close/>
                  <a:moveTo>
                    <a:pt x="883" y="1727"/>
                  </a:moveTo>
                  <a:lnTo>
                    <a:pt x="883" y="1751"/>
                  </a:lnTo>
                  <a:lnTo>
                    <a:pt x="877" y="1751"/>
                  </a:lnTo>
                  <a:lnTo>
                    <a:pt x="877" y="1727"/>
                  </a:lnTo>
                  <a:lnTo>
                    <a:pt x="883" y="1727"/>
                  </a:lnTo>
                  <a:close/>
                  <a:moveTo>
                    <a:pt x="883" y="1769"/>
                  </a:moveTo>
                  <a:lnTo>
                    <a:pt x="883" y="1793"/>
                  </a:lnTo>
                  <a:lnTo>
                    <a:pt x="877" y="1793"/>
                  </a:lnTo>
                  <a:lnTo>
                    <a:pt x="877" y="1769"/>
                  </a:lnTo>
                  <a:lnTo>
                    <a:pt x="883" y="1769"/>
                  </a:lnTo>
                  <a:close/>
                  <a:moveTo>
                    <a:pt x="883" y="1811"/>
                  </a:moveTo>
                  <a:lnTo>
                    <a:pt x="883" y="1835"/>
                  </a:lnTo>
                  <a:lnTo>
                    <a:pt x="877" y="1835"/>
                  </a:lnTo>
                  <a:lnTo>
                    <a:pt x="877" y="1811"/>
                  </a:lnTo>
                  <a:lnTo>
                    <a:pt x="883" y="1811"/>
                  </a:lnTo>
                  <a:close/>
                  <a:moveTo>
                    <a:pt x="883" y="1853"/>
                  </a:moveTo>
                  <a:lnTo>
                    <a:pt x="883" y="1877"/>
                  </a:lnTo>
                  <a:lnTo>
                    <a:pt x="877" y="1877"/>
                  </a:lnTo>
                  <a:lnTo>
                    <a:pt x="877" y="1853"/>
                  </a:lnTo>
                  <a:lnTo>
                    <a:pt x="883" y="1853"/>
                  </a:lnTo>
                  <a:close/>
                  <a:moveTo>
                    <a:pt x="883" y="1895"/>
                  </a:moveTo>
                  <a:lnTo>
                    <a:pt x="883" y="1919"/>
                  </a:lnTo>
                  <a:lnTo>
                    <a:pt x="877" y="1919"/>
                  </a:lnTo>
                  <a:lnTo>
                    <a:pt x="877" y="1895"/>
                  </a:lnTo>
                  <a:lnTo>
                    <a:pt x="883" y="1895"/>
                  </a:lnTo>
                  <a:close/>
                  <a:moveTo>
                    <a:pt x="883" y="1937"/>
                  </a:moveTo>
                  <a:lnTo>
                    <a:pt x="883" y="1961"/>
                  </a:lnTo>
                  <a:lnTo>
                    <a:pt x="877" y="1961"/>
                  </a:lnTo>
                  <a:lnTo>
                    <a:pt x="877" y="1937"/>
                  </a:lnTo>
                  <a:lnTo>
                    <a:pt x="883" y="1937"/>
                  </a:lnTo>
                  <a:close/>
                  <a:moveTo>
                    <a:pt x="883" y="1979"/>
                  </a:moveTo>
                  <a:lnTo>
                    <a:pt x="883" y="2003"/>
                  </a:lnTo>
                  <a:lnTo>
                    <a:pt x="877" y="2003"/>
                  </a:lnTo>
                  <a:lnTo>
                    <a:pt x="877" y="1979"/>
                  </a:lnTo>
                  <a:lnTo>
                    <a:pt x="883" y="1979"/>
                  </a:lnTo>
                  <a:close/>
                  <a:moveTo>
                    <a:pt x="883" y="2022"/>
                  </a:moveTo>
                  <a:lnTo>
                    <a:pt x="883" y="2046"/>
                  </a:lnTo>
                  <a:lnTo>
                    <a:pt x="877" y="2046"/>
                  </a:lnTo>
                  <a:lnTo>
                    <a:pt x="877" y="2022"/>
                  </a:lnTo>
                  <a:lnTo>
                    <a:pt x="883" y="2022"/>
                  </a:lnTo>
                  <a:close/>
                  <a:moveTo>
                    <a:pt x="1327" y="0"/>
                  </a:moveTo>
                  <a:lnTo>
                    <a:pt x="1327" y="24"/>
                  </a:lnTo>
                  <a:lnTo>
                    <a:pt x="1321" y="24"/>
                  </a:lnTo>
                  <a:lnTo>
                    <a:pt x="1321" y="0"/>
                  </a:lnTo>
                  <a:lnTo>
                    <a:pt x="1327" y="0"/>
                  </a:lnTo>
                  <a:close/>
                  <a:moveTo>
                    <a:pt x="1327" y="42"/>
                  </a:moveTo>
                  <a:lnTo>
                    <a:pt x="1327" y="66"/>
                  </a:lnTo>
                  <a:lnTo>
                    <a:pt x="1321" y="66"/>
                  </a:lnTo>
                  <a:lnTo>
                    <a:pt x="1321" y="42"/>
                  </a:lnTo>
                  <a:lnTo>
                    <a:pt x="1327" y="42"/>
                  </a:lnTo>
                  <a:close/>
                  <a:moveTo>
                    <a:pt x="1327" y="84"/>
                  </a:moveTo>
                  <a:lnTo>
                    <a:pt x="1327" y="108"/>
                  </a:lnTo>
                  <a:lnTo>
                    <a:pt x="1321" y="108"/>
                  </a:lnTo>
                  <a:lnTo>
                    <a:pt x="1321" y="84"/>
                  </a:lnTo>
                  <a:lnTo>
                    <a:pt x="1327" y="84"/>
                  </a:lnTo>
                  <a:close/>
                  <a:moveTo>
                    <a:pt x="1327" y="126"/>
                  </a:moveTo>
                  <a:lnTo>
                    <a:pt x="1327" y="150"/>
                  </a:lnTo>
                  <a:lnTo>
                    <a:pt x="1321" y="150"/>
                  </a:lnTo>
                  <a:lnTo>
                    <a:pt x="1321" y="126"/>
                  </a:lnTo>
                  <a:lnTo>
                    <a:pt x="1327" y="126"/>
                  </a:lnTo>
                  <a:close/>
                  <a:moveTo>
                    <a:pt x="1327" y="168"/>
                  </a:moveTo>
                  <a:lnTo>
                    <a:pt x="1327" y="193"/>
                  </a:lnTo>
                  <a:lnTo>
                    <a:pt x="1321" y="193"/>
                  </a:lnTo>
                  <a:lnTo>
                    <a:pt x="1321" y="168"/>
                  </a:lnTo>
                  <a:lnTo>
                    <a:pt x="1327" y="168"/>
                  </a:lnTo>
                  <a:close/>
                  <a:moveTo>
                    <a:pt x="1327" y="211"/>
                  </a:moveTo>
                  <a:lnTo>
                    <a:pt x="1327" y="235"/>
                  </a:lnTo>
                  <a:lnTo>
                    <a:pt x="1321" y="235"/>
                  </a:lnTo>
                  <a:lnTo>
                    <a:pt x="1321" y="211"/>
                  </a:lnTo>
                  <a:lnTo>
                    <a:pt x="1327" y="211"/>
                  </a:lnTo>
                  <a:close/>
                  <a:moveTo>
                    <a:pt x="1327" y="253"/>
                  </a:moveTo>
                  <a:lnTo>
                    <a:pt x="1327" y="277"/>
                  </a:lnTo>
                  <a:lnTo>
                    <a:pt x="1321" y="277"/>
                  </a:lnTo>
                  <a:lnTo>
                    <a:pt x="1321" y="253"/>
                  </a:lnTo>
                  <a:lnTo>
                    <a:pt x="1327" y="253"/>
                  </a:lnTo>
                  <a:close/>
                  <a:moveTo>
                    <a:pt x="1327" y="295"/>
                  </a:moveTo>
                  <a:lnTo>
                    <a:pt x="1327" y="319"/>
                  </a:lnTo>
                  <a:lnTo>
                    <a:pt x="1321" y="319"/>
                  </a:lnTo>
                  <a:lnTo>
                    <a:pt x="1321" y="295"/>
                  </a:lnTo>
                  <a:lnTo>
                    <a:pt x="1327" y="295"/>
                  </a:lnTo>
                  <a:close/>
                  <a:moveTo>
                    <a:pt x="1327" y="337"/>
                  </a:moveTo>
                  <a:lnTo>
                    <a:pt x="1327" y="361"/>
                  </a:lnTo>
                  <a:lnTo>
                    <a:pt x="1321" y="361"/>
                  </a:lnTo>
                  <a:lnTo>
                    <a:pt x="1321" y="337"/>
                  </a:lnTo>
                  <a:lnTo>
                    <a:pt x="1327" y="337"/>
                  </a:lnTo>
                  <a:close/>
                  <a:moveTo>
                    <a:pt x="1327" y="379"/>
                  </a:moveTo>
                  <a:lnTo>
                    <a:pt x="1327" y="403"/>
                  </a:lnTo>
                  <a:lnTo>
                    <a:pt x="1321" y="403"/>
                  </a:lnTo>
                  <a:lnTo>
                    <a:pt x="1321" y="379"/>
                  </a:lnTo>
                  <a:lnTo>
                    <a:pt x="1327" y="379"/>
                  </a:lnTo>
                  <a:close/>
                  <a:moveTo>
                    <a:pt x="1327" y="421"/>
                  </a:moveTo>
                  <a:lnTo>
                    <a:pt x="1327" y="445"/>
                  </a:lnTo>
                  <a:lnTo>
                    <a:pt x="1321" y="445"/>
                  </a:lnTo>
                  <a:lnTo>
                    <a:pt x="1321" y="421"/>
                  </a:lnTo>
                  <a:lnTo>
                    <a:pt x="1327" y="421"/>
                  </a:lnTo>
                  <a:close/>
                  <a:moveTo>
                    <a:pt x="1327" y="463"/>
                  </a:moveTo>
                  <a:lnTo>
                    <a:pt x="1327" y="487"/>
                  </a:lnTo>
                  <a:lnTo>
                    <a:pt x="1321" y="487"/>
                  </a:lnTo>
                  <a:lnTo>
                    <a:pt x="1321" y="463"/>
                  </a:lnTo>
                  <a:lnTo>
                    <a:pt x="1327" y="463"/>
                  </a:lnTo>
                  <a:close/>
                  <a:moveTo>
                    <a:pt x="1327" y="505"/>
                  </a:moveTo>
                  <a:lnTo>
                    <a:pt x="1327" y="529"/>
                  </a:lnTo>
                  <a:lnTo>
                    <a:pt x="1321" y="529"/>
                  </a:lnTo>
                  <a:lnTo>
                    <a:pt x="1321" y="505"/>
                  </a:lnTo>
                  <a:lnTo>
                    <a:pt x="1327" y="505"/>
                  </a:lnTo>
                  <a:close/>
                  <a:moveTo>
                    <a:pt x="1327" y="548"/>
                  </a:moveTo>
                  <a:lnTo>
                    <a:pt x="1327" y="572"/>
                  </a:lnTo>
                  <a:lnTo>
                    <a:pt x="1321" y="572"/>
                  </a:lnTo>
                  <a:lnTo>
                    <a:pt x="1321" y="548"/>
                  </a:lnTo>
                  <a:lnTo>
                    <a:pt x="1327" y="548"/>
                  </a:lnTo>
                  <a:close/>
                  <a:moveTo>
                    <a:pt x="1327" y="590"/>
                  </a:moveTo>
                  <a:lnTo>
                    <a:pt x="1327" y="614"/>
                  </a:lnTo>
                  <a:lnTo>
                    <a:pt x="1321" y="614"/>
                  </a:lnTo>
                  <a:lnTo>
                    <a:pt x="1321" y="590"/>
                  </a:lnTo>
                  <a:lnTo>
                    <a:pt x="1327" y="590"/>
                  </a:lnTo>
                  <a:close/>
                  <a:moveTo>
                    <a:pt x="1327" y="632"/>
                  </a:moveTo>
                  <a:lnTo>
                    <a:pt x="1327" y="656"/>
                  </a:lnTo>
                  <a:lnTo>
                    <a:pt x="1321" y="656"/>
                  </a:lnTo>
                  <a:lnTo>
                    <a:pt x="1321" y="632"/>
                  </a:lnTo>
                  <a:lnTo>
                    <a:pt x="1327" y="632"/>
                  </a:lnTo>
                  <a:close/>
                  <a:moveTo>
                    <a:pt x="1327" y="674"/>
                  </a:moveTo>
                  <a:lnTo>
                    <a:pt x="1327" y="698"/>
                  </a:lnTo>
                  <a:lnTo>
                    <a:pt x="1321" y="698"/>
                  </a:lnTo>
                  <a:lnTo>
                    <a:pt x="1321" y="674"/>
                  </a:lnTo>
                  <a:lnTo>
                    <a:pt x="1327" y="674"/>
                  </a:lnTo>
                  <a:close/>
                  <a:moveTo>
                    <a:pt x="1327" y="716"/>
                  </a:moveTo>
                  <a:lnTo>
                    <a:pt x="1327" y="740"/>
                  </a:lnTo>
                  <a:lnTo>
                    <a:pt x="1321" y="740"/>
                  </a:lnTo>
                  <a:lnTo>
                    <a:pt x="1321" y="716"/>
                  </a:lnTo>
                  <a:lnTo>
                    <a:pt x="1327" y="716"/>
                  </a:lnTo>
                  <a:close/>
                  <a:moveTo>
                    <a:pt x="1327" y="758"/>
                  </a:moveTo>
                  <a:lnTo>
                    <a:pt x="1327" y="782"/>
                  </a:lnTo>
                  <a:lnTo>
                    <a:pt x="1321" y="782"/>
                  </a:lnTo>
                  <a:lnTo>
                    <a:pt x="1321" y="758"/>
                  </a:lnTo>
                  <a:lnTo>
                    <a:pt x="1327" y="758"/>
                  </a:lnTo>
                  <a:close/>
                  <a:moveTo>
                    <a:pt x="1327" y="800"/>
                  </a:moveTo>
                  <a:lnTo>
                    <a:pt x="1327" y="824"/>
                  </a:lnTo>
                  <a:lnTo>
                    <a:pt x="1321" y="824"/>
                  </a:lnTo>
                  <a:lnTo>
                    <a:pt x="1321" y="800"/>
                  </a:lnTo>
                  <a:lnTo>
                    <a:pt x="1327" y="800"/>
                  </a:lnTo>
                  <a:close/>
                  <a:moveTo>
                    <a:pt x="1327" y="842"/>
                  </a:moveTo>
                  <a:lnTo>
                    <a:pt x="1327" y="866"/>
                  </a:lnTo>
                  <a:lnTo>
                    <a:pt x="1321" y="866"/>
                  </a:lnTo>
                  <a:lnTo>
                    <a:pt x="1321" y="842"/>
                  </a:lnTo>
                  <a:lnTo>
                    <a:pt x="1327" y="842"/>
                  </a:lnTo>
                  <a:close/>
                  <a:moveTo>
                    <a:pt x="1327" y="884"/>
                  </a:moveTo>
                  <a:lnTo>
                    <a:pt x="1327" y="908"/>
                  </a:lnTo>
                  <a:lnTo>
                    <a:pt x="1321" y="908"/>
                  </a:lnTo>
                  <a:lnTo>
                    <a:pt x="1321" y="884"/>
                  </a:lnTo>
                  <a:lnTo>
                    <a:pt x="1327" y="884"/>
                  </a:lnTo>
                  <a:close/>
                  <a:moveTo>
                    <a:pt x="1327" y="927"/>
                  </a:moveTo>
                  <a:lnTo>
                    <a:pt x="1327" y="951"/>
                  </a:lnTo>
                  <a:lnTo>
                    <a:pt x="1321" y="951"/>
                  </a:lnTo>
                  <a:lnTo>
                    <a:pt x="1321" y="927"/>
                  </a:lnTo>
                  <a:lnTo>
                    <a:pt x="1327" y="927"/>
                  </a:lnTo>
                  <a:close/>
                  <a:moveTo>
                    <a:pt x="1327" y="969"/>
                  </a:moveTo>
                  <a:lnTo>
                    <a:pt x="1327" y="993"/>
                  </a:lnTo>
                  <a:lnTo>
                    <a:pt x="1321" y="993"/>
                  </a:lnTo>
                  <a:lnTo>
                    <a:pt x="1321" y="969"/>
                  </a:lnTo>
                  <a:lnTo>
                    <a:pt x="1327" y="969"/>
                  </a:lnTo>
                  <a:close/>
                  <a:moveTo>
                    <a:pt x="1327" y="1011"/>
                  </a:moveTo>
                  <a:lnTo>
                    <a:pt x="1327" y="1035"/>
                  </a:lnTo>
                  <a:lnTo>
                    <a:pt x="1321" y="1035"/>
                  </a:lnTo>
                  <a:lnTo>
                    <a:pt x="1321" y="1011"/>
                  </a:lnTo>
                  <a:lnTo>
                    <a:pt x="1327" y="1011"/>
                  </a:lnTo>
                  <a:close/>
                  <a:moveTo>
                    <a:pt x="1327" y="1053"/>
                  </a:moveTo>
                  <a:lnTo>
                    <a:pt x="1327" y="1077"/>
                  </a:lnTo>
                  <a:lnTo>
                    <a:pt x="1321" y="1077"/>
                  </a:lnTo>
                  <a:lnTo>
                    <a:pt x="1321" y="1053"/>
                  </a:lnTo>
                  <a:lnTo>
                    <a:pt x="1327" y="1053"/>
                  </a:lnTo>
                  <a:close/>
                  <a:moveTo>
                    <a:pt x="1327" y="1095"/>
                  </a:moveTo>
                  <a:lnTo>
                    <a:pt x="1327" y="1119"/>
                  </a:lnTo>
                  <a:lnTo>
                    <a:pt x="1321" y="1119"/>
                  </a:lnTo>
                  <a:lnTo>
                    <a:pt x="1321" y="1095"/>
                  </a:lnTo>
                  <a:lnTo>
                    <a:pt x="1327" y="1095"/>
                  </a:lnTo>
                  <a:close/>
                  <a:moveTo>
                    <a:pt x="1327" y="1137"/>
                  </a:moveTo>
                  <a:lnTo>
                    <a:pt x="1327" y="1161"/>
                  </a:lnTo>
                  <a:lnTo>
                    <a:pt x="1321" y="1161"/>
                  </a:lnTo>
                  <a:lnTo>
                    <a:pt x="1321" y="1137"/>
                  </a:lnTo>
                  <a:lnTo>
                    <a:pt x="1327" y="1137"/>
                  </a:lnTo>
                  <a:close/>
                  <a:moveTo>
                    <a:pt x="1327" y="1179"/>
                  </a:moveTo>
                  <a:lnTo>
                    <a:pt x="1327" y="1203"/>
                  </a:lnTo>
                  <a:lnTo>
                    <a:pt x="1321" y="1203"/>
                  </a:lnTo>
                  <a:lnTo>
                    <a:pt x="1321" y="1179"/>
                  </a:lnTo>
                  <a:lnTo>
                    <a:pt x="1327" y="1179"/>
                  </a:lnTo>
                  <a:close/>
                  <a:moveTo>
                    <a:pt x="1327" y="1221"/>
                  </a:moveTo>
                  <a:lnTo>
                    <a:pt x="1327" y="1245"/>
                  </a:lnTo>
                  <a:lnTo>
                    <a:pt x="1321" y="1245"/>
                  </a:lnTo>
                  <a:lnTo>
                    <a:pt x="1321" y="1221"/>
                  </a:lnTo>
                  <a:lnTo>
                    <a:pt x="1327" y="1221"/>
                  </a:lnTo>
                  <a:close/>
                  <a:moveTo>
                    <a:pt x="1327" y="1263"/>
                  </a:moveTo>
                  <a:lnTo>
                    <a:pt x="1327" y="1288"/>
                  </a:lnTo>
                  <a:lnTo>
                    <a:pt x="1321" y="1288"/>
                  </a:lnTo>
                  <a:lnTo>
                    <a:pt x="1321" y="1263"/>
                  </a:lnTo>
                  <a:lnTo>
                    <a:pt x="1327" y="1263"/>
                  </a:lnTo>
                  <a:close/>
                  <a:moveTo>
                    <a:pt x="1327" y="1306"/>
                  </a:moveTo>
                  <a:lnTo>
                    <a:pt x="1327" y="1330"/>
                  </a:lnTo>
                  <a:lnTo>
                    <a:pt x="1321" y="1330"/>
                  </a:lnTo>
                  <a:lnTo>
                    <a:pt x="1321" y="1306"/>
                  </a:lnTo>
                  <a:lnTo>
                    <a:pt x="1327" y="1306"/>
                  </a:lnTo>
                  <a:close/>
                  <a:moveTo>
                    <a:pt x="1327" y="1348"/>
                  </a:moveTo>
                  <a:lnTo>
                    <a:pt x="1327" y="1372"/>
                  </a:lnTo>
                  <a:lnTo>
                    <a:pt x="1321" y="1372"/>
                  </a:lnTo>
                  <a:lnTo>
                    <a:pt x="1321" y="1348"/>
                  </a:lnTo>
                  <a:lnTo>
                    <a:pt x="1327" y="1348"/>
                  </a:lnTo>
                  <a:close/>
                  <a:moveTo>
                    <a:pt x="1327" y="1390"/>
                  </a:moveTo>
                  <a:lnTo>
                    <a:pt x="1327" y="1414"/>
                  </a:lnTo>
                  <a:lnTo>
                    <a:pt x="1321" y="1414"/>
                  </a:lnTo>
                  <a:lnTo>
                    <a:pt x="1321" y="1390"/>
                  </a:lnTo>
                  <a:lnTo>
                    <a:pt x="1327" y="1390"/>
                  </a:lnTo>
                  <a:close/>
                  <a:moveTo>
                    <a:pt x="1327" y="1432"/>
                  </a:moveTo>
                  <a:lnTo>
                    <a:pt x="1327" y="1456"/>
                  </a:lnTo>
                  <a:lnTo>
                    <a:pt x="1321" y="1456"/>
                  </a:lnTo>
                  <a:lnTo>
                    <a:pt x="1321" y="1432"/>
                  </a:lnTo>
                  <a:lnTo>
                    <a:pt x="1327" y="1432"/>
                  </a:lnTo>
                  <a:close/>
                  <a:moveTo>
                    <a:pt x="1327" y="1474"/>
                  </a:moveTo>
                  <a:lnTo>
                    <a:pt x="1327" y="1498"/>
                  </a:lnTo>
                  <a:lnTo>
                    <a:pt x="1321" y="1498"/>
                  </a:lnTo>
                  <a:lnTo>
                    <a:pt x="1321" y="1474"/>
                  </a:lnTo>
                  <a:lnTo>
                    <a:pt x="1327" y="1474"/>
                  </a:lnTo>
                  <a:close/>
                  <a:moveTo>
                    <a:pt x="1327" y="1516"/>
                  </a:moveTo>
                  <a:lnTo>
                    <a:pt x="1327" y="1540"/>
                  </a:lnTo>
                  <a:lnTo>
                    <a:pt x="1321" y="1540"/>
                  </a:lnTo>
                  <a:lnTo>
                    <a:pt x="1321" y="1516"/>
                  </a:lnTo>
                  <a:lnTo>
                    <a:pt x="1327" y="1516"/>
                  </a:lnTo>
                  <a:close/>
                  <a:moveTo>
                    <a:pt x="1327" y="1558"/>
                  </a:moveTo>
                  <a:lnTo>
                    <a:pt x="1327" y="1582"/>
                  </a:lnTo>
                  <a:lnTo>
                    <a:pt x="1321" y="1582"/>
                  </a:lnTo>
                  <a:lnTo>
                    <a:pt x="1321" y="1558"/>
                  </a:lnTo>
                  <a:lnTo>
                    <a:pt x="1327" y="1558"/>
                  </a:lnTo>
                  <a:close/>
                  <a:moveTo>
                    <a:pt x="1327" y="1600"/>
                  </a:moveTo>
                  <a:lnTo>
                    <a:pt x="1327" y="1624"/>
                  </a:lnTo>
                  <a:lnTo>
                    <a:pt x="1321" y="1624"/>
                  </a:lnTo>
                  <a:lnTo>
                    <a:pt x="1321" y="1600"/>
                  </a:lnTo>
                  <a:lnTo>
                    <a:pt x="1327" y="1600"/>
                  </a:lnTo>
                  <a:close/>
                  <a:moveTo>
                    <a:pt x="1327" y="1643"/>
                  </a:moveTo>
                  <a:lnTo>
                    <a:pt x="1327" y="1667"/>
                  </a:lnTo>
                  <a:lnTo>
                    <a:pt x="1321" y="1667"/>
                  </a:lnTo>
                  <a:lnTo>
                    <a:pt x="1321" y="1643"/>
                  </a:lnTo>
                  <a:lnTo>
                    <a:pt x="1327" y="1643"/>
                  </a:lnTo>
                  <a:close/>
                  <a:moveTo>
                    <a:pt x="1327" y="1685"/>
                  </a:moveTo>
                  <a:lnTo>
                    <a:pt x="1327" y="1709"/>
                  </a:lnTo>
                  <a:lnTo>
                    <a:pt x="1321" y="1709"/>
                  </a:lnTo>
                  <a:lnTo>
                    <a:pt x="1321" y="1685"/>
                  </a:lnTo>
                  <a:lnTo>
                    <a:pt x="1327" y="1685"/>
                  </a:lnTo>
                  <a:close/>
                  <a:moveTo>
                    <a:pt x="1327" y="1727"/>
                  </a:moveTo>
                  <a:lnTo>
                    <a:pt x="1327" y="1751"/>
                  </a:lnTo>
                  <a:lnTo>
                    <a:pt x="1321" y="1751"/>
                  </a:lnTo>
                  <a:lnTo>
                    <a:pt x="1321" y="1727"/>
                  </a:lnTo>
                  <a:lnTo>
                    <a:pt x="1327" y="1727"/>
                  </a:lnTo>
                  <a:close/>
                  <a:moveTo>
                    <a:pt x="1327" y="1769"/>
                  </a:moveTo>
                  <a:lnTo>
                    <a:pt x="1327" y="1793"/>
                  </a:lnTo>
                  <a:lnTo>
                    <a:pt x="1321" y="1793"/>
                  </a:lnTo>
                  <a:lnTo>
                    <a:pt x="1321" y="1769"/>
                  </a:lnTo>
                  <a:lnTo>
                    <a:pt x="1327" y="1769"/>
                  </a:lnTo>
                  <a:close/>
                  <a:moveTo>
                    <a:pt x="1327" y="1811"/>
                  </a:moveTo>
                  <a:lnTo>
                    <a:pt x="1327" y="1835"/>
                  </a:lnTo>
                  <a:lnTo>
                    <a:pt x="1321" y="1835"/>
                  </a:lnTo>
                  <a:lnTo>
                    <a:pt x="1321" y="1811"/>
                  </a:lnTo>
                  <a:lnTo>
                    <a:pt x="1327" y="1811"/>
                  </a:lnTo>
                  <a:close/>
                  <a:moveTo>
                    <a:pt x="1327" y="1853"/>
                  </a:moveTo>
                  <a:lnTo>
                    <a:pt x="1327" y="1877"/>
                  </a:lnTo>
                  <a:lnTo>
                    <a:pt x="1321" y="1877"/>
                  </a:lnTo>
                  <a:lnTo>
                    <a:pt x="1321" y="1853"/>
                  </a:lnTo>
                  <a:lnTo>
                    <a:pt x="1327" y="1853"/>
                  </a:lnTo>
                  <a:close/>
                  <a:moveTo>
                    <a:pt x="1327" y="1895"/>
                  </a:moveTo>
                  <a:lnTo>
                    <a:pt x="1327" y="1919"/>
                  </a:lnTo>
                  <a:lnTo>
                    <a:pt x="1321" y="1919"/>
                  </a:lnTo>
                  <a:lnTo>
                    <a:pt x="1321" y="1895"/>
                  </a:lnTo>
                  <a:lnTo>
                    <a:pt x="1327" y="1895"/>
                  </a:lnTo>
                  <a:close/>
                  <a:moveTo>
                    <a:pt x="1327" y="1937"/>
                  </a:moveTo>
                  <a:lnTo>
                    <a:pt x="1327" y="1961"/>
                  </a:lnTo>
                  <a:lnTo>
                    <a:pt x="1321" y="1961"/>
                  </a:lnTo>
                  <a:lnTo>
                    <a:pt x="1321" y="1937"/>
                  </a:lnTo>
                  <a:lnTo>
                    <a:pt x="1327" y="1937"/>
                  </a:lnTo>
                  <a:close/>
                  <a:moveTo>
                    <a:pt x="1327" y="1979"/>
                  </a:moveTo>
                  <a:lnTo>
                    <a:pt x="1327" y="2003"/>
                  </a:lnTo>
                  <a:lnTo>
                    <a:pt x="1321" y="2003"/>
                  </a:lnTo>
                  <a:lnTo>
                    <a:pt x="1321" y="1979"/>
                  </a:lnTo>
                  <a:lnTo>
                    <a:pt x="1327" y="1979"/>
                  </a:lnTo>
                  <a:close/>
                  <a:moveTo>
                    <a:pt x="1327" y="2022"/>
                  </a:moveTo>
                  <a:lnTo>
                    <a:pt x="1327" y="2046"/>
                  </a:lnTo>
                  <a:lnTo>
                    <a:pt x="1321" y="2046"/>
                  </a:lnTo>
                  <a:lnTo>
                    <a:pt x="1321" y="2022"/>
                  </a:lnTo>
                  <a:lnTo>
                    <a:pt x="1327" y="2022"/>
                  </a:lnTo>
                  <a:close/>
                  <a:moveTo>
                    <a:pt x="1766" y="0"/>
                  </a:moveTo>
                  <a:lnTo>
                    <a:pt x="1766" y="24"/>
                  </a:lnTo>
                  <a:lnTo>
                    <a:pt x="1760" y="24"/>
                  </a:lnTo>
                  <a:lnTo>
                    <a:pt x="1760" y="0"/>
                  </a:lnTo>
                  <a:lnTo>
                    <a:pt x="1766" y="0"/>
                  </a:lnTo>
                  <a:close/>
                  <a:moveTo>
                    <a:pt x="1766" y="42"/>
                  </a:moveTo>
                  <a:lnTo>
                    <a:pt x="1766" y="66"/>
                  </a:lnTo>
                  <a:lnTo>
                    <a:pt x="1760" y="66"/>
                  </a:lnTo>
                  <a:lnTo>
                    <a:pt x="1760" y="42"/>
                  </a:lnTo>
                  <a:lnTo>
                    <a:pt x="1766" y="42"/>
                  </a:lnTo>
                  <a:close/>
                  <a:moveTo>
                    <a:pt x="1766" y="84"/>
                  </a:moveTo>
                  <a:lnTo>
                    <a:pt x="1766" y="108"/>
                  </a:lnTo>
                  <a:lnTo>
                    <a:pt x="1760" y="108"/>
                  </a:lnTo>
                  <a:lnTo>
                    <a:pt x="1760" y="84"/>
                  </a:lnTo>
                  <a:lnTo>
                    <a:pt x="1766" y="84"/>
                  </a:lnTo>
                  <a:close/>
                  <a:moveTo>
                    <a:pt x="1766" y="126"/>
                  </a:moveTo>
                  <a:lnTo>
                    <a:pt x="1766" y="150"/>
                  </a:lnTo>
                  <a:lnTo>
                    <a:pt x="1760" y="150"/>
                  </a:lnTo>
                  <a:lnTo>
                    <a:pt x="1760" y="126"/>
                  </a:lnTo>
                  <a:lnTo>
                    <a:pt x="1766" y="126"/>
                  </a:lnTo>
                  <a:close/>
                  <a:moveTo>
                    <a:pt x="1766" y="168"/>
                  </a:moveTo>
                  <a:lnTo>
                    <a:pt x="1766" y="193"/>
                  </a:lnTo>
                  <a:lnTo>
                    <a:pt x="1760" y="193"/>
                  </a:lnTo>
                  <a:lnTo>
                    <a:pt x="1760" y="168"/>
                  </a:lnTo>
                  <a:lnTo>
                    <a:pt x="1766" y="168"/>
                  </a:lnTo>
                  <a:close/>
                  <a:moveTo>
                    <a:pt x="1766" y="211"/>
                  </a:moveTo>
                  <a:lnTo>
                    <a:pt x="1766" y="235"/>
                  </a:lnTo>
                  <a:lnTo>
                    <a:pt x="1760" y="235"/>
                  </a:lnTo>
                  <a:lnTo>
                    <a:pt x="1760" y="211"/>
                  </a:lnTo>
                  <a:lnTo>
                    <a:pt x="1766" y="211"/>
                  </a:lnTo>
                  <a:close/>
                  <a:moveTo>
                    <a:pt x="1766" y="253"/>
                  </a:moveTo>
                  <a:lnTo>
                    <a:pt x="1766" y="277"/>
                  </a:lnTo>
                  <a:lnTo>
                    <a:pt x="1760" y="277"/>
                  </a:lnTo>
                  <a:lnTo>
                    <a:pt x="1760" y="253"/>
                  </a:lnTo>
                  <a:lnTo>
                    <a:pt x="1766" y="253"/>
                  </a:lnTo>
                  <a:close/>
                  <a:moveTo>
                    <a:pt x="1766" y="295"/>
                  </a:moveTo>
                  <a:lnTo>
                    <a:pt x="1766" y="319"/>
                  </a:lnTo>
                  <a:lnTo>
                    <a:pt x="1760" y="319"/>
                  </a:lnTo>
                  <a:lnTo>
                    <a:pt x="1760" y="295"/>
                  </a:lnTo>
                  <a:lnTo>
                    <a:pt x="1766" y="295"/>
                  </a:lnTo>
                  <a:close/>
                  <a:moveTo>
                    <a:pt x="1766" y="337"/>
                  </a:moveTo>
                  <a:lnTo>
                    <a:pt x="1766" y="361"/>
                  </a:lnTo>
                  <a:lnTo>
                    <a:pt x="1760" y="361"/>
                  </a:lnTo>
                  <a:lnTo>
                    <a:pt x="1760" y="337"/>
                  </a:lnTo>
                  <a:lnTo>
                    <a:pt x="1766" y="337"/>
                  </a:lnTo>
                  <a:close/>
                  <a:moveTo>
                    <a:pt x="1766" y="379"/>
                  </a:moveTo>
                  <a:lnTo>
                    <a:pt x="1766" y="403"/>
                  </a:lnTo>
                  <a:lnTo>
                    <a:pt x="1760" y="403"/>
                  </a:lnTo>
                  <a:lnTo>
                    <a:pt x="1760" y="379"/>
                  </a:lnTo>
                  <a:lnTo>
                    <a:pt x="1766" y="379"/>
                  </a:lnTo>
                  <a:close/>
                  <a:moveTo>
                    <a:pt x="1766" y="421"/>
                  </a:moveTo>
                  <a:lnTo>
                    <a:pt x="1766" y="445"/>
                  </a:lnTo>
                  <a:lnTo>
                    <a:pt x="1760" y="445"/>
                  </a:lnTo>
                  <a:lnTo>
                    <a:pt x="1760" y="421"/>
                  </a:lnTo>
                  <a:lnTo>
                    <a:pt x="1766" y="421"/>
                  </a:lnTo>
                  <a:close/>
                  <a:moveTo>
                    <a:pt x="1766" y="463"/>
                  </a:moveTo>
                  <a:lnTo>
                    <a:pt x="1766" y="487"/>
                  </a:lnTo>
                  <a:lnTo>
                    <a:pt x="1760" y="487"/>
                  </a:lnTo>
                  <a:lnTo>
                    <a:pt x="1760" y="463"/>
                  </a:lnTo>
                  <a:lnTo>
                    <a:pt x="1766" y="463"/>
                  </a:lnTo>
                  <a:close/>
                  <a:moveTo>
                    <a:pt x="1766" y="505"/>
                  </a:moveTo>
                  <a:lnTo>
                    <a:pt x="1766" y="529"/>
                  </a:lnTo>
                  <a:lnTo>
                    <a:pt x="1760" y="529"/>
                  </a:lnTo>
                  <a:lnTo>
                    <a:pt x="1760" y="505"/>
                  </a:lnTo>
                  <a:lnTo>
                    <a:pt x="1766" y="505"/>
                  </a:lnTo>
                  <a:close/>
                  <a:moveTo>
                    <a:pt x="1766" y="548"/>
                  </a:moveTo>
                  <a:lnTo>
                    <a:pt x="1766" y="572"/>
                  </a:lnTo>
                  <a:lnTo>
                    <a:pt x="1760" y="572"/>
                  </a:lnTo>
                  <a:lnTo>
                    <a:pt x="1760" y="548"/>
                  </a:lnTo>
                  <a:lnTo>
                    <a:pt x="1766" y="548"/>
                  </a:lnTo>
                  <a:close/>
                  <a:moveTo>
                    <a:pt x="1766" y="590"/>
                  </a:moveTo>
                  <a:lnTo>
                    <a:pt x="1766" y="614"/>
                  </a:lnTo>
                  <a:lnTo>
                    <a:pt x="1760" y="614"/>
                  </a:lnTo>
                  <a:lnTo>
                    <a:pt x="1760" y="590"/>
                  </a:lnTo>
                  <a:lnTo>
                    <a:pt x="1766" y="590"/>
                  </a:lnTo>
                  <a:close/>
                  <a:moveTo>
                    <a:pt x="1766" y="632"/>
                  </a:moveTo>
                  <a:lnTo>
                    <a:pt x="1766" y="656"/>
                  </a:lnTo>
                  <a:lnTo>
                    <a:pt x="1760" y="656"/>
                  </a:lnTo>
                  <a:lnTo>
                    <a:pt x="1760" y="632"/>
                  </a:lnTo>
                  <a:lnTo>
                    <a:pt x="1766" y="632"/>
                  </a:lnTo>
                  <a:close/>
                  <a:moveTo>
                    <a:pt x="1766" y="674"/>
                  </a:moveTo>
                  <a:lnTo>
                    <a:pt x="1766" y="698"/>
                  </a:lnTo>
                  <a:lnTo>
                    <a:pt x="1760" y="698"/>
                  </a:lnTo>
                  <a:lnTo>
                    <a:pt x="1760" y="674"/>
                  </a:lnTo>
                  <a:lnTo>
                    <a:pt x="1766" y="674"/>
                  </a:lnTo>
                  <a:close/>
                  <a:moveTo>
                    <a:pt x="1766" y="716"/>
                  </a:moveTo>
                  <a:lnTo>
                    <a:pt x="1766" y="740"/>
                  </a:lnTo>
                  <a:lnTo>
                    <a:pt x="1760" y="740"/>
                  </a:lnTo>
                  <a:lnTo>
                    <a:pt x="1760" y="716"/>
                  </a:lnTo>
                  <a:lnTo>
                    <a:pt x="1766" y="716"/>
                  </a:lnTo>
                  <a:close/>
                  <a:moveTo>
                    <a:pt x="1766" y="758"/>
                  </a:moveTo>
                  <a:lnTo>
                    <a:pt x="1766" y="782"/>
                  </a:lnTo>
                  <a:lnTo>
                    <a:pt x="1760" y="782"/>
                  </a:lnTo>
                  <a:lnTo>
                    <a:pt x="1760" y="758"/>
                  </a:lnTo>
                  <a:lnTo>
                    <a:pt x="1766" y="758"/>
                  </a:lnTo>
                  <a:close/>
                  <a:moveTo>
                    <a:pt x="1766" y="800"/>
                  </a:moveTo>
                  <a:lnTo>
                    <a:pt x="1766" y="824"/>
                  </a:lnTo>
                  <a:lnTo>
                    <a:pt x="1760" y="824"/>
                  </a:lnTo>
                  <a:lnTo>
                    <a:pt x="1760" y="800"/>
                  </a:lnTo>
                  <a:lnTo>
                    <a:pt x="1766" y="800"/>
                  </a:lnTo>
                  <a:close/>
                  <a:moveTo>
                    <a:pt x="1766" y="842"/>
                  </a:moveTo>
                  <a:lnTo>
                    <a:pt x="1766" y="866"/>
                  </a:lnTo>
                  <a:lnTo>
                    <a:pt x="1760" y="866"/>
                  </a:lnTo>
                  <a:lnTo>
                    <a:pt x="1760" y="842"/>
                  </a:lnTo>
                  <a:lnTo>
                    <a:pt x="1766" y="842"/>
                  </a:lnTo>
                  <a:close/>
                  <a:moveTo>
                    <a:pt x="1766" y="884"/>
                  </a:moveTo>
                  <a:lnTo>
                    <a:pt x="1766" y="908"/>
                  </a:lnTo>
                  <a:lnTo>
                    <a:pt x="1760" y="908"/>
                  </a:lnTo>
                  <a:lnTo>
                    <a:pt x="1760" y="884"/>
                  </a:lnTo>
                  <a:lnTo>
                    <a:pt x="1766" y="884"/>
                  </a:lnTo>
                  <a:close/>
                  <a:moveTo>
                    <a:pt x="1766" y="927"/>
                  </a:moveTo>
                  <a:lnTo>
                    <a:pt x="1766" y="951"/>
                  </a:lnTo>
                  <a:lnTo>
                    <a:pt x="1760" y="951"/>
                  </a:lnTo>
                  <a:lnTo>
                    <a:pt x="1760" y="927"/>
                  </a:lnTo>
                  <a:lnTo>
                    <a:pt x="1766" y="927"/>
                  </a:lnTo>
                  <a:close/>
                  <a:moveTo>
                    <a:pt x="1766" y="969"/>
                  </a:moveTo>
                  <a:lnTo>
                    <a:pt x="1766" y="993"/>
                  </a:lnTo>
                  <a:lnTo>
                    <a:pt x="1760" y="993"/>
                  </a:lnTo>
                  <a:lnTo>
                    <a:pt x="1760" y="969"/>
                  </a:lnTo>
                  <a:lnTo>
                    <a:pt x="1766" y="969"/>
                  </a:lnTo>
                  <a:close/>
                  <a:moveTo>
                    <a:pt x="1766" y="1011"/>
                  </a:moveTo>
                  <a:lnTo>
                    <a:pt x="1766" y="1035"/>
                  </a:lnTo>
                  <a:lnTo>
                    <a:pt x="1760" y="1035"/>
                  </a:lnTo>
                  <a:lnTo>
                    <a:pt x="1760" y="1011"/>
                  </a:lnTo>
                  <a:lnTo>
                    <a:pt x="1766" y="1011"/>
                  </a:lnTo>
                  <a:close/>
                  <a:moveTo>
                    <a:pt x="1766" y="1053"/>
                  </a:moveTo>
                  <a:lnTo>
                    <a:pt x="1766" y="1077"/>
                  </a:lnTo>
                  <a:lnTo>
                    <a:pt x="1760" y="1077"/>
                  </a:lnTo>
                  <a:lnTo>
                    <a:pt x="1760" y="1053"/>
                  </a:lnTo>
                  <a:lnTo>
                    <a:pt x="1766" y="1053"/>
                  </a:lnTo>
                  <a:close/>
                  <a:moveTo>
                    <a:pt x="1766" y="1095"/>
                  </a:moveTo>
                  <a:lnTo>
                    <a:pt x="1766" y="1119"/>
                  </a:lnTo>
                  <a:lnTo>
                    <a:pt x="1760" y="1119"/>
                  </a:lnTo>
                  <a:lnTo>
                    <a:pt x="1760" y="1095"/>
                  </a:lnTo>
                  <a:lnTo>
                    <a:pt x="1766" y="1095"/>
                  </a:lnTo>
                  <a:close/>
                  <a:moveTo>
                    <a:pt x="1766" y="1137"/>
                  </a:moveTo>
                  <a:lnTo>
                    <a:pt x="1766" y="1161"/>
                  </a:lnTo>
                  <a:lnTo>
                    <a:pt x="1760" y="1161"/>
                  </a:lnTo>
                  <a:lnTo>
                    <a:pt x="1760" y="1137"/>
                  </a:lnTo>
                  <a:lnTo>
                    <a:pt x="1766" y="1137"/>
                  </a:lnTo>
                  <a:close/>
                  <a:moveTo>
                    <a:pt x="1766" y="1179"/>
                  </a:moveTo>
                  <a:lnTo>
                    <a:pt x="1766" y="1203"/>
                  </a:lnTo>
                  <a:lnTo>
                    <a:pt x="1760" y="1203"/>
                  </a:lnTo>
                  <a:lnTo>
                    <a:pt x="1760" y="1179"/>
                  </a:lnTo>
                  <a:lnTo>
                    <a:pt x="1766" y="1179"/>
                  </a:lnTo>
                  <a:close/>
                  <a:moveTo>
                    <a:pt x="1766" y="1221"/>
                  </a:moveTo>
                  <a:lnTo>
                    <a:pt x="1766" y="1245"/>
                  </a:lnTo>
                  <a:lnTo>
                    <a:pt x="1760" y="1245"/>
                  </a:lnTo>
                  <a:lnTo>
                    <a:pt x="1760" y="1221"/>
                  </a:lnTo>
                  <a:lnTo>
                    <a:pt x="1766" y="1221"/>
                  </a:lnTo>
                  <a:close/>
                  <a:moveTo>
                    <a:pt x="1766" y="1263"/>
                  </a:moveTo>
                  <a:lnTo>
                    <a:pt x="1766" y="1288"/>
                  </a:lnTo>
                  <a:lnTo>
                    <a:pt x="1760" y="1288"/>
                  </a:lnTo>
                  <a:lnTo>
                    <a:pt x="1760" y="1263"/>
                  </a:lnTo>
                  <a:lnTo>
                    <a:pt x="1766" y="1263"/>
                  </a:lnTo>
                  <a:close/>
                  <a:moveTo>
                    <a:pt x="1766" y="1306"/>
                  </a:moveTo>
                  <a:lnTo>
                    <a:pt x="1766" y="1330"/>
                  </a:lnTo>
                  <a:lnTo>
                    <a:pt x="1760" y="1330"/>
                  </a:lnTo>
                  <a:lnTo>
                    <a:pt x="1760" y="1306"/>
                  </a:lnTo>
                  <a:lnTo>
                    <a:pt x="1766" y="1306"/>
                  </a:lnTo>
                  <a:close/>
                  <a:moveTo>
                    <a:pt x="1766" y="1348"/>
                  </a:moveTo>
                  <a:lnTo>
                    <a:pt x="1766" y="1372"/>
                  </a:lnTo>
                  <a:lnTo>
                    <a:pt x="1760" y="1372"/>
                  </a:lnTo>
                  <a:lnTo>
                    <a:pt x="1760" y="1348"/>
                  </a:lnTo>
                  <a:lnTo>
                    <a:pt x="1766" y="1348"/>
                  </a:lnTo>
                  <a:close/>
                  <a:moveTo>
                    <a:pt x="1766" y="1390"/>
                  </a:moveTo>
                  <a:lnTo>
                    <a:pt x="1766" y="1414"/>
                  </a:lnTo>
                  <a:lnTo>
                    <a:pt x="1760" y="1414"/>
                  </a:lnTo>
                  <a:lnTo>
                    <a:pt x="1760" y="1390"/>
                  </a:lnTo>
                  <a:lnTo>
                    <a:pt x="1766" y="1390"/>
                  </a:lnTo>
                  <a:close/>
                  <a:moveTo>
                    <a:pt x="1766" y="1432"/>
                  </a:moveTo>
                  <a:lnTo>
                    <a:pt x="1766" y="1456"/>
                  </a:lnTo>
                  <a:lnTo>
                    <a:pt x="1760" y="1456"/>
                  </a:lnTo>
                  <a:lnTo>
                    <a:pt x="1760" y="1432"/>
                  </a:lnTo>
                  <a:lnTo>
                    <a:pt x="1766" y="1432"/>
                  </a:lnTo>
                  <a:close/>
                  <a:moveTo>
                    <a:pt x="1766" y="1474"/>
                  </a:moveTo>
                  <a:lnTo>
                    <a:pt x="1766" y="1498"/>
                  </a:lnTo>
                  <a:lnTo>
                    <a:pt x="1760" y="1498"/>
                  </a:lnTo>
                  <a:lnTo>
                    <a:pt x="1760" y="1474"/>
                  </a:lnTo>
                  <a:lnTo>
                    <a:pt x="1766" y="1474"/>
                  </a:lnTo>
                  <a:close/>
                  <a:moveTo>
                    <a:pt x="1766" y="1516"/>
                  </a:moveTo>
                  <a:lnTo>
                    <a:pt x="1766" y="1540"/>
                  </a:lnTo>
                  <a:lnTo>
                    <a:pt x="1760" y="1540"/>
                  </a:lnTo>
                  <a:lnTo>
                    <a:pt x="1760" y="1516"/>
                  </a:lnTo>
                  <a:lnTo>
                    <a:pt x="1766" y="1516"/>
                  </a:lnTo>
                  <a:close/>
                  <a:moveTo>
                    <a:pt x="1766" y="1558"/>
                  </a:moveTo>
                  <a:lnTo>
                    <a:pt x="1766" y="1582"/>
                  </a:lnTo>
                  <a:lnTo>
                    <a:pt x="1760" y="1582"/>
                  </a:lnTo>
                  <a:lnTo>
                    <a:pt x="1760" y="1558"/>
                  </a:lnTo>
                  <a:lnTo>
                    <a:pt x="1766" y="1558"/>
                  </a:lnTo>
                  <a:close/>
                  <a:moveTo>
                    <a:pt x="1766" y="1600"/>
                  </a:moveTo>
                  <a:lnTo>
                    <a:pt x="1766" y="1624"/>
                  </a:lnTo>
                  <a:lnTo>
                    <a:pt x="1760" y="1624"/>
                  </a:lnTo>
                  <a:lnTo>
                    <a:pt x="1760" y="1600"/>
                  </a:lnTo>
                  <a:lnTo>
                    <a:pt x="1766" y="1600"/>
                  </a:lnTo>
                  <a:close/>
                  <a:moveTo>
                    <a:pt x="1766" y="1643"/>
                  </a:moveTo>
                  <a:lnTo>
                    <a:pt x="1766" y="1667"/>
                  </a:lnTo>
                  <a:lnTo>
                    <a:pt x="1760" y="1667"/>
                  </a:lnTo>
                  <a:lnTo>
                    <a:pt x="1760" y="1643"/>
                  </a:lnTo>
                  <a:lnTo>
                    <a:pt x="1766" y="1643"/>
                  </a:lnTo>
                  <a:close/>
                  <a:moveTo>
                    <a:pt x="1766" y="1685"/>
                  </a:moveTo>
                  <a:lnTo>
                    <a:pt x="1766" y="1709"/>
                  </a:lnTo>
                  <a:lnTo>
                    <a:pt x="1760" y="1709"/>
                  </a:lnTo>
                  <a:lnTo>
                    <a:pt x="1760" y="1685"/>
                  </a:lnTo>
                  <a:lnTo>
                    <a:pt x="1766" y="1685"/>
                  </a:lnTo>
                  <a:close/>
                  <a:moveTo>
                    <a:pt x="1766" y="1727"/>
                  </a:moveTo>
                  <a:lnTo>
                    <a:pt x="1766" y="1751"/>
                  </a:lnTo>
                  <a:lnTo>
                    <a:pt x="1760" y="1751"/>
                  </a:lnTo>
                  <a:lnTo>
                    <a:pt x="1760" y="1727"/>
                  </a:lnTo>
                  <a:lnTo>
                    <a:pt x="1766" y="1727"/>
                  </a:lnTo>
                  <a:close/>
                  <a:moveTo>
                    <a:pt x="1766" y="1769"/>
                  </a:moveTo>
                  <a:lnTo>
                    <a:pt x="1766" y="1793"/>
                  </a:lnTo>
                  <a:lnTo>
                    <a:pt x="1760" y="1793"/>
                  </a:lnTo>
                  <a:lnTo>
                    <a:pt x="1760" y="1769"/>
                  </a:lnTo>
                  <a:lnTo>
                    <a:pt x="1766" y="1769"/>
                  </a:lnTo>
                  <a:close/>
                  <a:moveTo>
                    <a:pt x="1766" y="1811"/>
                  </a:moveTo>
                  <a:lnTo>
                    <a:pt x="1766" y="1835"/>
                  </a:lnTo>
                  <a:lnTo>
                    <a:pt x="1760" y="1835"/>
                  </a:lnTo>
                  <a:lnTo>
                    <a:pt x="1760" y="1811"/>
                  </a:lnTo>
                  <a:lnTo>
                    <a:pt x="1766" y="1811"/>
                  </a:lnTo>
                  <a:close/>
                  <a:moveTo>
                    <a:pt x="1766" y="1853"/>
                  </a:moveTo>
                  <a:lnTo>
                    <a:pt x="1766" y="1877"/>
                  </a:lnTo>
                  <a:lnTo>
                    <a:pt x="1760" y="1877"/>
                  </a:lnTo>
                  <a:lnTo>
                    <a:pt x="1760" y="1853"/>
                  </a:lnTo>
                  <a:lnTo>
                    <a:pt x="1766" y="1853"/>
                  </a:lnTo>
                  <a:close/>
                  <a:moveTo>
                    <a:pt x="1766" y="1895"/>
                  </a:moveTo>
                  <a:lnTo>
                    <a:pt x="1766" y="1919"/>
                  </a:lnTo>
                  <a:lnTo>
                    <a:pt x="1760" y="1919"/>
                  </a:lnTo>
                  <a:lnTo>
                    <a:pt x="1760" y="1895"/>
                  </a:lnTo>
                  <a:lnTo>
                    <a:pt x="1766" y="1895"/>
                  </a:lnTo>
                  <a:close/>
                  <a:moveTo>
                    <a:pt x="1766" y="1937"/>
                  </a:moveTo>
                  <a:lnTo>
                    <a:pt x="1766" y="1961"/>
                  </a:lnTo>
                  <a:lnTo>
                    <a:pt x="1760" y="1961"/>
                  </a:lnTo>
                  <a:lnTo>
                    <a:pt x="1760" y="1937"/>
                  </a:lnTo>
                  <a:lnTo>
                    <a:pt x="1766" y="1937"/>
                  </a:lnTo>
                  <a:close/>
                  <a:moveTo>
                    <a:pt x="1766" y="1979"/>
                  </a:moveTo>
                  <a:lnTo>
                    <a:pt x="1766" y="2003"/>
                  </a:lnTo>
                  <a:lnTo>
                    <a:pt x="1760" y="2003"/>
                  </a:lnTo>
                  <a:lnTo>
                    <a:pt x="1760" y="1979"/>
                  </a:lnTo>
                  <a:lnTo>
                    <a:pt x="1766" y="1979"/>
                  </a:lnTo>
                  <a:close/>
                  <a:moveTo>
                    <a:pt x="1766" y="2022"/>
                  </a:moveTo>
                  <a:lnTo>
                    <a:pt x="1766" y="2046"/>
                  </a:lnTo>
                  <a:lnTo>
                    <a:pt x="1760" y="2046"/>
                  </a:lnTo>
                  <a:lnTo>
                    <a:pt x="1760" y="2022"/>
                  </a:lnTo>
                  <a:lnTo>
                    <a:pt x="1766" y="2022"/>
                  </a:lnTo>
                  <a:close/>
                  <a:moveTo>
                    <a:pt x="2205" y="0"/>
                  </a:moveTo>
                  <a:lnTo>
                    <a:pt x="2205" y="24"/>
                  </a:lnTo>
                  <a:lnTo>
                    <a:pt x="2199" y="24"/>
                  </a:lnTo>
                  <a:lnTo>
                    <a:pt x="2199" y="0"/>
                  </a:lnTo>
                  <a:lnTo>
                    <a:pt x="2205" y="0"/>
                  </a:lnTo>
                  <a:close/>
                  <a:moveTo>
                    <a:pt x="2205" y="42"/>
                  </a:moveTo>
                  <a:lnTo>
                    <a:pt x="2205" y="66"/>
                  </a:lnTo>
                  <a:lnTo>
                    <a:pt x="2199" y="66"/>
                  </a:lnTo>
                  <a:lnTo>
                    <a:pt x="2199" y="42"/>
                  </a:lnTo>
                  <a:lnTo>
                    <a:pt x="2205" y="42"/>
                  </a:lnTo>
                  <a:close/>
                  <a:moveTo>
                    <a:pt x="2205" y="84"/>
                  </a:moveTo>
                  <a:lnTo>
                    <a:pt x="2205" y="108"/>
                  </a:lnTo>
                  <a:lnTo>
                    <a:pt x="2199" y="108"/>
                  </a:lnTo>
                  <a:lnTo>
                    <a:pt x="2199" y="84"/>
                  </a:lnTo>
                  <a:lnTo>
                    <a:pt x="2205" y="84"/>
                  </a:lnTo>
                  <a:close/>
                  <a:moveTo>
                    <a:pt x="2205" y="126"/>
                  </a:moveTo>
                  <a:lnTo>
                    <a:pt x="2205" y="150"/>
                  </a:lnTo>
                  <a:lnTo>
                    <a:pt x="2199" y="150"/>
                  </a:lnTo>
                  <a:lnTo>
                    <a:pt x="2199" y="126"/>
                  </a:lnTo>
                  <a:lnTo>
                    <a:pt x="2205" y="126"/>
                  </a:lnTo>
                  <a:close/>
                  <a:moveTo>
                    <a:pt x="2205" y="168"/>
                  </a:moveTo>
                  <a:lnTo>
                    <a:pt x="2205" y="193"/>
                  </a:lnTo>
                  <a:lnTo>
                    <a:pt x="2199" y="193"/>
                  </a:lnTo>
                  <a:lnTo>
                    <a:pt x="2199" y="168"/>
                  </a:lnTo>
                  <a:lnTo>
                    <a:pt x="2205" y="168"/>
                  </a:lnTo>
                  <a:close/>
                  <a:moveTo>
                    <a:pt x="2205" y="211"/>
                  </a:moveTo>
                  <a:lnTo>
                    <a:pt x="2205" y="235"/>
                  </a:lnTo>
                  <a:lnTo>
                    <a:pt x="2199" y="235"/>
                  </a:lnTo>
                  <a:lnTo>
                    <a:pt x="2199" y="211"/>
                  </a:lnTo>
                  <a:lnTo>
                    <a:pt x="2205" y="211"/>
                  </a:lnTo>
                  <a:close/>
                  <a:moveTo>
                    <a:pt x="2205" y="253"/>
                  </a:moveTo>
                  <a:lnTo>
                    <a:pt x="2205" y="277"/>
                  </a:lnTo>
                  <a:lnTo>
                    <a:pt x="2199" y="277"/>
                  </a:lnTo>
                  <a:lnTo>
                    <a:pt x="2199" y="253"/>
                  </a:lnTo>
                  <a:lnTo>
                    <a:pt x="2205" y="253"/>
                  </a:lnTo>
                  <a:close/>
                  <a:moveTo>
                    <a:pt x="2205" y="295"/>
                  </a:moveTo>
                  <a:lnTo>
                    <a:pt x="2205" y="319"/>
                  </a:lnTo>
                  <a:lnTo>
                    <a:pt x="2199" y="319"/>
                  </a:lnTo>
                  <a:lnTo>
                    <a:pt x="2199" y="295"/>
                  </a:lnTo>
                  <a:lnTo>
                    <a:pt x="2205" y="295"/>
                  </a:lnTo>
                  <a:close/>
                  <a:moveTo>
                    <a:pt x="2205" y="337"/>
                  </a:moveTo>
                  <a:lnTo>
                    <a:pt x="2205" y="361"/>
                  </a:lnTo>
                  <a:lnTo>
                    <a:pt x="2199" y="361"/>
                  </a:lnTo>
                  <a:lnTo>
                    <a:pt x="2199" y="337"/>
                  </a:lnTo>
                  <a:lnTo>
                    <a:pt x="2205" y="337"/>
                  </a:lnTo>
                  <a:close/>
                  <a:moveTo>
                    <a:pt x="2205" y="379"/>
                  </a:moveTo>
                  <a:lnTo>
                    <a:pt x="2205" y="403"/>
                  </a:lnTo>
                  <a:lnTo>
                    <a:pt x="2199" y="403"/>
                  </a:lnTo>
                  <a:lnTo>
                    <a:pt x="2199" y="379"/>
                  </a:lnTo>
                  <a:lnTo>
                    <a:pt x="2205" y="379"/>
                  </a:lnTo>
                  <a:close/>
                  <a:moveTo>
                    <a:pt x="2205" y="421"/>
                  </a:moveTo>
                  <a:lnTo>
                    <a:pt x="2205" y="445"/>
                  </a:lnTo>
                  <a:lnTo>
                    <a:pt x="2199" y="445"/>
                  </a:lnTo>
                  <a:lnTo>
                    <a:pt x="2199" y="421"/>
                  </a:lnTo>
                  <a:lnTo>
                    <a:pt x="2205" y="421"/>
                  </a:lnTo>
                  <a:close/>
                  <a:moveTo>
                    <a:pt x="2205" y="463"/>
                  </a:moveTo>
                  <a:lnTo>
                    <a:pt x="2205" y="487"/>
                  </a:lnTo>
                  <a:lnTo>
                    <a:pt x="2199" y="487"/>
                  </a:lnTo>
                  <a:lnTo>
                    <a:pt x="2199" y="463"/>
                  </a:lnTo>
                  <a:lnTo>
                    <a:pt x="2205" y="463"/>
                  </a:lnTo>
                  <a:close/>
                  <a:moveTo>
                    <a:pt x="2205" y="505"/>
                  </a:moveTo>
                  <a:lnTo>
                    <a:pt x="2205" y="529"/>
                  </a:lnTo>
                  <a:lnTo>
                    <a:pt x="2199" y="529"/>
                  </a:lnTo>
                  <a:lnTo>
                    <a:pt x="2199" y="505"/>
                  </a:lnTo>
                  <a:lnTo>
                    <a:pt x="2205" y="505"/>
                  </a:lnTo>
                  <a:close/>
                  <a:moveTo>
                    <a:pt x="2205" y="548"/>
                  </a:moveTo>
                  <a:lnTo>
                    <a:pt x="2205" y="572"/>
                  </a:lnTo>
                  <a:lnTo>
                    <a:pt x="2199" y="572"/>
                  </a:lnTo>
                  <a:lnTo>
                    <a:pt x="2199" y="548"/>
                  </a:lnTo>
                  <a:lnTo>
                    <a:pt x="2205" y="548"/>
                  </a:lnTo>
                  <a:close/>
                  <a:moveTo>
                    <a:pt x="2205" y="590"/>
                  </a:moveTo>
                  <a:lnTo>
                    <a:pt x="2205" y="614"/>
                  </a:lnTo>
                  <a:lnTo>
                    <a:pt x="2199" y="614"/>
                  </a:lnTo>
                  <a:lnTo>
                    <a:pt x="2199" y="590"/>
                  </a:lnTo>
                  <a:lnTo>
                    <a:pt x="2205" y="590"/>
                  </a:lnTo>
                  <a:close/>
                  <a:moveTo>
                    <a:pt x="2205" y="632"/>
                  </a:moveTo>
                  <a:lnTo>
                    <a:pt x="2205" y="656"/>
                  </a:lnTo>
                  <a:lnTo>
                    <a:pt x="2199" y="656"/>
                  </a:lnTo>
                  <a:lnTo>
                    <a:pt x="2199" y="632"/>
                  </a:lnTo>
                  <a:lnTo>
                    <a:pt x="2205" y="632"/>
                  </a:lnTo>
                  <a:close/>
                  <a:moveTo>
                    <a:pt x="2205" y="674"/>
                  </a:moveTo>
                  <a:lnTo>
                    <a:pt x="2205" y="698"/>
                  </a:lnTo>
                  <a:lnTo>
                    <a:pt x="2199" y="698"/>
                  </a:lnTo>
                  <a:lnTo>
                    <a:pt x="2199" y="674"/>
                  </a:lnTo>
                  <a:lnTo>
                    <a:pt x="2205" y="674"/>
                  </a:lnTo>
                  <a:close/>
                  <a:moveTo>
                    <a:pt x="2205" y="716"/>
                  </a:moveTo>
                  <a:lnTo>
                    <a:pt x="2205" y="740"/>
                  </a:lnTo>
                  <a:lnTo>
                    <a:pt x="2199" y="740"/>
                  </a:lnTo>
                  <a:lnTo>
                    <a:pt x="2199" y="716"/>
                  </a:lnTo>
                  <a:lnTo>
                    <a:pt x="2205" y="716"/>
                  </a:lnTo>
                  <a:close/>
                  <a:moveTo>
                    <a:pt x="2205" y="758"/>
                  </a:moveTo>
                  <a:lnTo>
                    <a:pt x="2205" y="782"/>
                  </a:lnTo>
                  <a:lnTo>
                    <a:pt x="2199" y="782"/>
                  </a:lnTo>
                  <a:lnTo>
                    <a:pt x="2199" y="758"/>
                  </a:lnTo>
                  <a:lnTo>
                    <a:pt x="2205" y="758"/>
                  </a:lnTo>
                  <a:close/>
                  <a:moveTo>
                    <a:pt x="2205" y="800"/>
                  </a:moveTo>
                  <a:lnTo>
                    <a:pt x="2205" y="824"/>
                  </a:lnTo>
                  <a:lnTo>
                    <a:pt x="2199" y="824"/>
                  </a:lnTo>
                  <a:lnTo>
                    <a:pt x="2199" y="800"/>
                  </a:lnTo>
                  <a:lnTo>
                    <a:pt x="2205" y="800"/>
                  </a:lnTo>
                  <a:close/>
                  <a:moveTo>
                    <a:pt x="2205" y="842"/>
                  </a:moveTo>
                  <a:lnTo>
                    <a:pt x="2205" y="866"/>
                  </a:lnTo>
                  <a:lnTo>
                    <a:pt x="2199" y="866"/>
                  </a:lnTo>
                  <a:lnTo>
                    <a:pt x="2199" y="842"/>
                  </a:lnTo>
                  <a:lnTo>
                    <a:pt x="2205" y="842"/>
                  </a:lnTo>
                  <a:close/>
                  <a:moveTo>
                    <a:pt x="2205" y="884"/>
                  </a:moveTo>
                  <a:lnTo>
                    <a:pt x="2205" y="908"/>
                  </a:lnTo>
                  <a:lnTo>
                    <a:pt x="2199" y="908"/>
                  </a:lnTo>
                  <a:lnTo>
                    <a:pt x="2199" y="884"/>
                  </a:lnTo>
                  <a:lnTo>
                    <a:pt x="2205" y="884"/>
                  </a:lnTo>
                  <a:close/>
                  <a:moveTo>
                    <a:pt x="2205" y="927"/>
                  </a:moveTo>
                  <a:lnTo>
                    <a:pt x="2205" y="951"/>
                  </a:lnTo>
                  <a:lnTo>
                    <a:pt x="2199" y="951"/>
                  </a:lnTo>
                  <a:lnTo>
                    <a:pt x="2199" y="927"/>
                  </a:lnTo>
                  <a:lnTo>
                    <a:pt x="2205" y="927"/>
                  </a:lnTo>
                  <a:close/>
                  <a:moveTo>
                    <a:pt x="2205" y="969"/>
                  </a:moveTo>
                  <a:lnTo>
                    <a:pt x="2205" y="993"/>
                  </a:lnTo>
                  <a:lnTo>
                    <a:pt x="2199" y="993"/>
                  </a:lnTo>
                  <a:lnTo>
                    <a:pt x="2199" y="969"/>
                  </a:lnTo>
                  <a:lnTo>
                    <a:pt x="2205" y="969"/>
                  </a:lnTo>
                  <a:close/>
                  <a:moveTo>
                    <a:pt x="2205" y="1011"/>
                  </a:moveTo>
                  <a:lnTo>
                    <a:pt x="2205" y="1035"/>
                  </a:lnTo>
                  <a:lnTo>
                    <a:pt x="2199" y="1035"/>
                  </a:lnTo>
                  <a:lnTo>
                    <a:pt x="2199" y="1011"/>
                  </a:lnTo>
                  <a:lnTo>
                    <a:pt x="2205" y="1011"/>
                  </a:lnTo>
                  <a:close/>
                  <a:moveTo>
                    <a:pt x="2205" y="1053"/>
                  </a:moveTo>
                  <a:lnTo>
                    <a:pt x="2205" y="1077"/>
                  </a:lnTo>
                  <a:lnTo>
                    <a:pt x="2199" y="1077"/>
                  </a:lnTo>
                  <a:lnTo>
                    <a:pt x="2199" y="1053"/>
                  </a:lnTo>
                  <a:lnTo>
                    <a:pt x="2205" y="1053"/>
                  </a:lnTo>
                  <a:close/>
                  <a:moveTo>
                    <a:pt x="2205" y="1095"/>
                  </a:moveTo>
                  <a:lnTo>
                    <a:pt x="2205" y="1119"/>
                  </a:lnTo>
                  <a:lnTo>
                    <a:pt x="2199" y="1119"/>
                  </a:lnTo>
                  <a:lnTo>
                    <a:pt x="2199" y="1095"/>
                  </a:lnTo>
                  <a:lnTo>
                    <a:pt x="2205" y="1095"/>
                  </a:lnTo>
                  <a:close/>
                  <a:moveTo>
                    <a:pt x="2205" y="1137"/>
                  </a:moveTo>
                  <a:lnTo>
                    <a:pt x="2205" y="1161"/>
                  </a:lnTo>
                  <a:lnTo>
                    <a:pt x="2199" y="1161"/>
                  </a:lnTo>
                  <a:lnTo>
                    <a:pt x="2199" y="1137"/>
                  </a:lnTo>
                  <a:lnTo>
                    <a:pt x="2205" y="1137"/>
                  </a:lnTo>
                  <a:close/>
                  <a:moveTo>
                    <a:pt x="2205" y="1179"/>
                  </a:moveTo>
                  <a:lnTo>
                    <a:pt x="2205" y="1203"/>
                  </a:lnTo>
                  <a:lnTo>
                    <a:pt x="2199" y="1203"/>
                  </a:lnTo>
                  <a:lnTo>
                    <a:pt x="2199" y="1179"/>
                  </a:lnTo>
                  <a:lnTo>
                    <a:pt x="2205" y="1179"/>
                  </a:lnTo>
                  <a:close/>
                  <a:moveTo>
                    <a:pt x="2205" y="1221"/>
                  </a:moveTo>
                  <a:lnTo>
                    <a:pt x="2205" y="1245"/>
                  </a:lnTo>
                  <a:lnTo>
                    <a:pt x="2199" y="1245"/>
                  </a:lnTo>
                  <a:lnTo>
                    <a:pt x="2199" y="1221"/>
                  </a:lnTo>
                  <a:lnTo>
                    <a:pt x="2205" y="1221"/>
                  </a:lnTo>
                  <a:close/>
                  <a:moveTo>
                    <a:pt x="2205" y="1263"/>
                  </a:moveTo>
                  <a:lnTo>
                    <a:pt x="2205" y="1288"/>
                  </a:lnTo>
                  <a:lnTo>
                    <a:pt x="2199" y="1288"/>
                  </a:lnTo>
                  <a:lnTo>
                    <a:pt x="2199" y="1263"/>
                  </a:lnTo>
                  <a:lnTo>
                    <a:pt x="2205" y="1263"/>
                  </a:lnTo>
                  <a:close/>
                  <a:moveTo>
                    <a:pt x="2205" y="1306"/>
                  </a:moveTo>
                  <a:lnTo>
                    <a:pt x="2205" y="1330"/>
                  </a:lnTo>
                  <a:lnTo>
                    <a:pt x="2199" y="1330"/>
                  </a:lnTo>
                  <a:lnTo>
                    <a:pt x="2199" y="1306"/>
                  </a:lnTo>
                  <a:lnTo>
                    <a:pt x="2205" y="1306"/>
                  </a:lnTo>
                  <a:close/>
                  <a:moveTo>
                    <a:pt x="2205" y="1348"/>
                  </a:moveTo>
                  <a:lnTo>
                    <a:pt x="2205" y="1372"/>
                  </a:lnTo>
                  <a:lnTo>
                    <a:pt x="2199" y="1372"/>
                  </a:lnTo>
                  <a:lnTo>
                    <a:pt x="2199" y="1348"/>
                  </a:lnTo>
                  <a:lnTo>
                    <a:pt x="2205" y="1348"/>
                  </a:lnTo>
                  <a:close/>
                  <a:moveTo>
                    <a:pt x="2205" y="1390"/>
                  </a:moveTo>
                  <a:lnTo>
                    <a:pt x="2205" y="1414"/>
                  </a:lnTo>
                  <a:lnTo>
                    <a:pt x="2199" y="1414"/>
                  </a:lnTo>
                  <a:lnTo>
                    <a:pt x="2199" y="1390"/>
                  </a:lnTo>
                  <a:lnTo>
                    <a:pt x="2205" y="1390"/>
                  </a:lnTo>
                  <a:close/>
                  <a:moveTo>
                    <a:pt x="2205" y="1432"/>
                  </a:moveTo>
                  <a:lnTo>
                    <a:pt x="2205" y="1456"/>
                  </a:lnTo>
                  <a:lnTo>
                    <a:pt x="2199" y="1456"/>
                  </a:lnTo>
                  <a:lnTo>
                    <a:pt x="2199" y="1432"/>
                  </a:lnTo>
                  <a:lnTo>
                    <a:pt x="2205" y="1432"/>
                  </a:lnTo>
                  <a:close/>
                  <a:moveTo>
                    <a:pt x="2205" y="1474"/>
                  </a:moveTo>
                  <a:lnTo>
                    <a:pt x="2205" y="1498"/>
                  </a:lnTo>
                  <a:lnTo>
                    <a:pt x="2199" y="1498"/>
                  </a:lnTo>
                  <a:lnTo>
                    <a:pt x="2199" y="1474"/>
                  </a:lnTo>
                  <a:lnTo>
                    <a:pt x="2205" y="1474"/>
                  </a:lnTo>
                  <a:close/>
                  <a:moveTo>
                    <a:pt x="2205" y="1516"/>
                  </a:moveTo>
                  <a:lnTo>
                    <a:pt x="2205" y="1540"/>
                  </a:lnTo>
                  <a:lnTo>
                    <a:pt x="2199" y="1540"/>
                  </a:lnTo>
                  <a:lnTo>
                    <a:pt x="2199" y="1516"/>
                  </a:lnTo>
                  <a:lnTo>
                    <a:pt x="2205" y="1516"/>
                  </a:lnTo>
                  <a:close/>
                  <a:moveTo>
                    <a:pt x="2205" y="1558"/>
                  </a:moveTo>
                  <a:lnTo>
                    <a:pt x="2205" y="1582"/>
                  </a:lnTo>
                  <a:lnTo>
                    <a:pt x="2199" y="1582"/>
                  </a:lnTo>
                  <a:lnTo>
                    <a:pt x="2199" y="1558"/>
                  </a:lnTo>
                  <a:lnTo>
                    <a:pt x="2205" y="1558"/>
                  </a:lnTo>
                  <a:close/>
                  <a:moveTo>
                    <a:pt x="2205" y="1600"/>
                  </a:moveTo>
                  <a:lnTo>
                    <a:pt x="2205" y="1624"/>
                  </a:lnTo>
                  <a:lnTo>
                    <a:pt x="2199" y="1624"/>
                  </a:lnTo>
                  <a:lnTo>
                    <a:pt x="2199" y="1600"/>
                  </a:lnTo>
                  <a:lnTo>
                    <a:pt x="2205" y="1600"/>
                  </a:lnTo>
                  <a:close/>
                  <a:moveTo>
                    <a:pt x="2205" y="1643"/>
                  </a:moveTo>
                  <a:lnTo>
                    <a:pt x="2205" y="1667"/>
                  </a:lnTo>
                  <a:lnTo>
                    <a:pt x="2199" y="1667"/>
                  </a:lnTo>
                  <a:lnTo>
                    <a:pt x="2199" y="1643"/>
                  </a:lnTo>
                  <a:lnTo>
                    <a:pt x="2205" y="1643"/>
                  </a:lnTo>
                  <a:close/>
                  <a:moveTo>
                    <a:pt x="2205" y="1685"/>
                  </a:moveTo>
                  <a:lnTo>
                    <a:pt x="2205" y="1709"/>
                  </a:lnTo>
                  <a:lnTo>
                    <a:pt x="2199" y="1709"/>
                  </a:lnTo>
                  <a:lnTo>
                    <a:pt x="2199" y="1685"/>
                  </a:lnTo>
                  <a:lnTo>
                    <a:pt x="2205" y="1685"/>
                  </a:lnTo>
                  <a:close/>
                  <a:moveTo>
                    <a:pt x="2205" y="1727"/>
                  </a:moveTo>
                  <a:lnTo>
                    <a:pt x="2205" y="1751"/>
                  </a:lnTo>
                  <a:lnTo>
                    <a:pt x="2199" y="1751"/>
                  </a:lnTo>
                  <a:lnTo>
                    <a:pt x="2199" y="1727"/>
                  </a:lnTo>
                  <a:lnTo>
                    <a:pt x="2205" y="1727"/>
                  </a:lnTo>
                  <a:close/>
                  <a:moveTo>
                    <a:pt x="2205" y="1769"/>
                  </a:moveTo>
                  <a:lnTo>
                    <a:pt x="2205" y="1793"/>
                  </a:lnTo>
                  <a:lnTo>
                    <a:pt x="2199" y="1793"/>
                  </a:lnTo>
                  <a:lnTo>
                    <a:pt x="2199" y="1769"/>
                  </a:lnTo>
                  <a:lnTo>
                    <a:pt x="2205" y="1769"/>
                  </a:lnTo>
                  <a:close/>
                  <a:moveTo>
                    <a:pt x="2205" y="1811"/>
                  </a:moveTo>
                  <a:lnTo>
                    <a:pt x="2205" y="1835"/>
                  </a:lnTo>
                  <a:lnTo>
                    <a:pt x="2199" y="1835"/>
                  </a:lnTo>
                  <a:lnTo>
                    <a:pt x="2199" y="1811"/>
                  </a:lnTo>
                  <a:lnTo>
                    <a:pt x="2205" y="1811"/>
                  </a:lnTo>
                  <a:close/>
                  <a:moveTo>
                    <a:pt x="2205" y="1853"/>
                  </a:moveTo>
                  <a:lnTo>
                    <a:pt x="2205" y="1877"/>
                  </a:lnTo>
                  <a:lnTo>
                    <a:pt x="2199" y="1877"/>
                  </a:lnTo>
                  <a:lnTo>
                    <a:pt x="2199" y="1853"/>
                  </a:lnTo>
                  <a:lnTo>
                    <a:pt x="2205" y="1853"/>
                  </a:lnTo>
                  <a:close/>
                  <a:moveTo>
                    <a:pt x="2205" y="1895"/>
                  </a:moveTo>
                  <a:lnTo>
                    <a:pt x="2205" y="1919"/>
                  </a:lnTo>
                  <a:lnTo>
                    <a:pt x="2199" y="1919"/>
                  </a:lnTo>
                  <a:lnTo>
                    <a:pt x="2199" y="1895"/>
                  </a:lnTo>
                  <a:lnTo>
                    <a:pt x="2205" y="1895"/>
                  </a:lnTo>
                  <a:close/>
                  <a:moveTo>
                    <a:pt x="2205" y="1937"/>
                  </a:moveTo>
                  <a:lnTo>
                    <a:pt x="2205" y="1961"/>
                  </a:lnTo>
                  <a:lnTo>
                    <a:pt x="2199" y="1961"/>
                  </a:lnTo>
                  <a:lnTo>
                    <a:pt x="2199" y="1937"/>
                  </a:lnTo>
                  <a:lnTo>
                    <a:pt x="2205" y="1937"/>
                  </a:lnTo>
                  <a:close/>
                  <a:moveTo>
                    <a:pt x="2205" y="1979"/>
                  </a:moveTo>
                  <a:lnTo>
                    <a:pt x="2205" y="2003"/>
                  </a:lnTo>
                  <a:lnTo>
                    <a:pt x="2199" y="2003"/>
                  </a:lnTo>
                  <a:lnTo>
                    <a:pt x="2199" y="1979"/>
                  </a:lnTo>
                  <a:lnTo>
                    <a:pt x="2205" y="1979"/>
                  </a:lnTo>
                  <a:close/>
                  <a:moveTo>
                    <a:pt x="2205" y="2022"/>
                  </a:moveTo>
                  <a:lnTo>
                    <a:pt x="2205" y="2046"/>
                  </a:lnTo>
                  <a:lnTo>
                    <a:pt x="2199" y="2046"/>
                  </a:lnTo>
                  <a:lnTo>
                    <a:pt x="2199" y="2022"/>
                  </a:lnTo>
                  <a:lnTo>
                    <a:pt x="2205" y="2022"/>
                  </a:lnTo>
                  <a:close/>
                </a:path>
              </a:pathLst>
            </a:custGeom>
            <a:solidFill>
              <a:srgbClr val="BCBEC0"/>
            </a:solidFill>
            <a:ln w="0">
              <a:solidFill>
                <a:srgbClr val="BCBE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15BFFAD-D551-4819-B2F5-E8DB2A299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9" y="660"/>
              <a:ext cx="943" cy="1986"/>
            </a:xfrm>
            <a:custGeom>
              <a:avLst/>
              <a:gdLst>
                <a:gd name="T0" fmla="*/ 0 w 943"/>
                <a:gd name="T1" fmla="*/ 0 h 1986"/>
                <a:gd name="T2" fmla="*/ 943 w 943"/>
                <a:gd name="T3" fmla="*/ 54 h 1986"/>
                <a:gd name="T4" fmla="*/ 366 w 943"/>
                <a:gd name="T5" fmla="*/ 108 h 1986"/>
                <a:gd name="T6" fmla="*/ 0 w 943"/>
                <a:gd name="T7" fmla="*/ 163 h 1986"/>
                <a:gd name="T8" fmla="*/ 366 w 943"/>
                <a:gd name="T9" fmla="*/ 108 h 1986"/>
                <a:gd name="T10" fmla="*/ 0 w 943"/>
                <a:gd name="T11" fmla="*/ 223 h 1986"/>
                <a:gd name="T12" fmla="*/ 282 w 943"/>
                <a:gd name="T13" fmla="*/ 277 h 1986"/>
                <a:gd name="T14" fmla="*/ 270 w 943"/>
                <a:gd name="T15" fmla="*/ 337 h 1986"/>
                <a:gd name="T16" fmla="*/ 0 w 943"/>
                <a:gd name="T17" fmla="*/ 391 h 1986"/>
                <a:gd name="T18" fmla="*/ 270 w 943"/>
                <a:gd name="T19" fmla="*/ 337 h 1986"/>
                <a:gd name="T20" fmla="*/ 0 w 943"/>
                <a:gd name="T21" fmla="*/ 451 h 1986"/>
                <a:gd name="T22" fmla="*/ 252 w 943"/>
                <a:gd name="T23" fmla="*/ 505 h 1986"/>
                <a:gd name="T24" fmla="*/ 252 w 943"/>
                <a:gd name="T25" fmla="*/ 566 h 1986"/>
                <a:gd name="T26" fmla="*/ 0 w 943"/>
                <a:gd name="T27" fmla="*/ 620 h 1986"/>
                <a:gd name="T28" fmla="*/ 252 w 943"/>
                <a:gd name="T29" fmla="*/ 566 h 1986"/>
                <a:gd name="T30" fmla="*/ 0 w 943"/>
                <a:gd name="T31" fmla="*/ 680 h 1986"/>
                <a:gd name="T32" fmla="*/ 246 w 943"/>
                <a:gd name="T33" fmla="*/ 734 h 1986"/>
                <a:gd name="T34" fmla="*/ 186 w 943"/>
                <a:gd name="T35" fmla="*/ 794 h 1986"/>
                <a:gd name="T36" fmla="*/ 0 w 943"/>
                <a:gd name="T37" fmla="*/ 848 h 1986"/>
                <a:gd name="T38" fmla="*/ 186 w 943"/>
                <a:gd name="T39" fmla="*/ 794 h 1986"/>
                <a:gd name="T40" fmla="*/ 0 w 943"/>
                <a:gd name="T41" fmla="*/ 909 h 1986"/>
                <a:gd name="T42" fmla="*/ 186 w 943"/>
                <a:gd name="T43" fmla="*/ 963 h 1986"/>
                <a:gd name="T44" fmla="*/ 174 w 943"/>
                <a:gd name="T45" fmla="*/ 1023 h 1986"/>
                <a:gd name="T46" fmla="*/ 0 w 943"/>
                <a:gd name="T47" fmla="*/ 1077 h 1986"/>
                <a:gd name="T48" fmla="*/ 174 w 943"/>
                <a:gd name="T49" fmla="*/ 1023 h 1986"/>
                <a:gd name="T50" fmla="*/ 0 w 943"/>
                <a:gd name="T51" fmla="*/ 1137 h 1986"/>
                <a:gd name="T52" fmla="*/ 168 w 943"/>
                <a:gd name="T53" fmla="*/ 1191 h 1986"/>
                <a:gd name="T54" fmla="*/ 144 w 943"/>
                <a:gd name="T55" fmla="*/ 1252 h 1986"/>
                <a:gd name="T56" fmla="*/ 0 w 943"/>
                <a:gd name="T57" fmla="*/ 1306 h 1986"/>
                <a:gd name="T58" fmla="*/ 144 w 943"/>
                <a:gd name="T59" fmla="*/ 1252 h 1986"/>
                <a:gd name="T60" fmla="*/ 0 w 943"/>
                <a:gd name="T61" fmla="*/ 1366 h 1986"/>
                <a:gd name="T62" fmla="*/ 108 w 943"/>
                <a:gd name="T63" fmla="*/ 1420 h 1986"/>
                <a:gd name="T64" fmla="*/ 108 w 943"/>
                <a:gd name="T65" fmla="*/ 1480 h 1986"/>
                <a:gd name="T66" fmla="*/ 0 w 943"/>
                <a:gd name="T67" fmla="*/ 1534 h 1986"/>
                <a:gd name="T68" fmla="*/ 108 w 943"/>
                <a:gd name="T69" fmla="*/ 1480 h 1986"/>
                <a:gd name="T70" fmla="*/ 0 w 943"/>
                <a:gd name="T71" fmla="*/ 1594 h 1986"/>
                <a:gd name="T72" fmla="*/ 102 w 943"/>
                <a:gd name="T73" fmla="*/ 1649 h 1986"/>
                <a:gd name="T74" fmla="*/ 60 w 943"/>
                <a:gd name="T75" fmla="*/ 1703 h 1986"/>
                <a:gd name="T76" fmla="*/ 0 w 943"/>
                <a:gd name="T77" fmla="*/ 1763 h 1986"/>
                <a:gd name="T78" fmla="*/ 60 w 943"/>
                <a:gd name="T79" fmla="*/ 1703 h 1986"/>
                <a:gd name="T80" fmla="*/ 0 w 943"/>
                <a:gd name="T81" fmla="*/ 1817 h 1986"/>
                <a:gd name="T82" fmla="*/ 54 w 943"/>
                <a:gd name="T83" fmla="*/ 1871 h 1986"/>
                <a:gd name="T84" fmla="*/ 24 w 943"/>
                <a:gd name="T85" fmla="*/ 1931 h 1986"/>
                <a:gd name="T86" fmla="*/ 0 w 943"/>
                <a:gd name="T87" fmla="*/ 1986 h 1986"/>
                <a:gd name="T88" fmla="*/ 24 w 943"/>
                <a:gd name="T89" fmla="*/ 1931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3" h="1986">
                  <a:moveTo>
                    <a:pt x="94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943" y="54"/>
                  </a:lnTo>
                  <a:lnTo>
                    <a:pt x="943" y="0"/>
                  </a:lnTo>
                  <a:close/>
                  <a:moveTo>
                    <a:pt x="366" y="108"/>
                  </a:moveTo>
                  <a:lnTo>
                    <a:pt x="0" y="108"/>
                  </a:lnTo>
                  <a:lnTo>
                    <a:pt x="0" y="163"/>
                  </a:lnTo>
                  <a:lnTo>
                    <a:pt x="366" y="163"/>
                  </a:lnTo>
                  <a:lnTo>
                    <a:pt x="366" y="108"/>
                  </a:lnTo>
                  <a:close/>
                  <a:moveTo>
                    <a:pt x="282" y="223"/>
                  </a:moveTo>
                  <a:lnTo>
                    <a:pt x="0" y="223"/>
                  </a:lnTo>
                  <a:lnTo>
                    <a:pt x="0" y="277"/>
                  </a:lnTo>
                  <a:lnTo>
                    <a:pt x="282" y="277"/>
                  </a:lnTo>
                  <a:lnTo>
                    <a:pt x="282" y="223"/>
                  </a:lnTo>
                  <a:close/>
                  <a:moveTo>
                    <a:pt x="270" y="337"/>
                  </a:moveTo>
                  <a:lnTo>
                    <a:pt x="0" y="337"/>
                  </a:lnTo>
                  <a:lnTo>
                    <a:pt x="0" y="391"/>
                  </a:lnTo>
                  <a:lnTo>
                    <a:pt x="270" y="391"/>
                  </a:lnTo>
                  <a:lnTo>
                    <a:pt x="270" y="337"/>
                  </a:lnTo>
                  <a:close/>
                  <a:moveTo>
                    <a:pt x="252" y="451"/>
                  </a:moveTo>
                  <a:lnTo>
                    <a:pt x="0" y="451"/>
                  </a:lnTo>
                  <a:lnTo>
                    <a:pt x="0" y="505"/>
                  </a:lnTo>
                  <a:lnTo>
                    <a:pt x="252" y="505"/>
                  </a:lnTo>
                  <a:lnTo>
                    <a:pt x="252" y="451"/>
                  </a:lnTo>
                  <a:close/>
                  <a:moveTo>
                    <a:pt x="252" y="566"/>
                  </a:moveTo>
                  <a:lnTo>
                    <a:pt x="0" y="566"/>
                  </a:lnTo>
                  <a:lnTo>
                    <a:pt x="0" y="620"/>
                  </a:lnTo>
                  <a:lnTo>
                    <a:pt x="252" y="620"/>
                  </a:lnTo>
                  <a:lnTo>
                    <a:pt x="252" y="566"/>
                  </a:lnTo>
                  <a:close/>
                  <a:moveTo>
                    <a:pt x="246" y="680"/>
                  </a:moveTo>
                  <a:lnTo>
                    <a:pt x="0" y="680"/>
                  </a:lnTo>
                  <a:lnTo>
                    <a:pt x="0" y="734"/>
                  </a:lnTo>
                  <a:lnTo>
                    <a:pt x="246" y="734"/>
                  </a:lnTo>
                  <a:lnTo>
                    <a:pt x="246" y="680"/>
                  </a:lnTo>
                  <a:close/>
                  <a:moveTo>
                    <a:pt x="186" y="794"/>
                  </a:moveTo>
                  <a:lnTo>
                    <a:pt x="0" y="794"/>
                  </a:lnTo>
                  <a:lnTo>
                    <a:pt x="0" y="848"/>
                  </a:lnTo>
                  <a:lnTo>
                    <a:pt x="186" y="848"/>
                  </a:lnTo>
                  <a:lnTo>
                    <a:pt x="186" y="794"/>
                  </a:lnTo>
                  <a:close/>
                  <a:moveTo>
                    <a:pt x="186" y="909"/>
                  </a:moveTo>
                  <a:lnTo>
                    <a:pt x="0" y="909"/>
                  </a:lnTo>
                  <a:lnTo>
                    <a:pt x="0" y="963"/>
                  </a:lnTo>
                  <a:lnTo>
                    <a:pt x="186" y="963"/>
                  </a:lnTo>
                  <a:lnTo>
                    <a:pt x="186" y="909"/>
                  </a:lnTo>
                  <a:close/>
                  <a:moveTo>
                    <a:pt x="174" y="1023"/>
                  </a:moveTo>
                  <a:lnTo>
                    <a:pt x="0" y="1023"/>
                  </a:lnTo>
                  <a:lnTo>
                    <a:pt x="0" y="1077"/>
                  </a:lnTo>
                  <a:lnTo>
                    <a:pt x="174" y="1077"/>
                  </a:lnTo>
                  <a:lnTo>
                    <a:pt x="174" y="1023"/>
                  </a:lnTo>
                  <a:close/>
                  <a:moveTo>
                    <a:pt x="168" y="1137"/>
                  </a:moveTo>
                  <a:lnTo>
                    <a:pt x="0" y="1137"/>
                  </a:lnTo>
                  <a:lnTo>
                    <a:pt x="0" y="1191"/>
                  </a:lnTo>
                  <a:lnTo>
                    <a:pt x="168" y="1191"/>
                  </a:lnTo>
                  <a:lnTo>
                    <a:pt x="168" y="1137"/>
                  </a:lnTo>
                  <a:close/>
                  <a:moveTo>
                    <a:pt x="144" y="1252"/>
                  </a:moveTo>
                  <a:lnTo>
                    <a:pt x="0" y="1252"/>
                  </a:lnTo>
                  <a:lnTo>
                    <a:pt x="0" y="1306"/>
                  </a:lnTo>
                  <a:lnTo>
                    <a:pt x="144" y="1306"/>
                  </a:lnTo>
                  <a:lnTo>
                    <a:pt x="144" y="1252"/>
                  </a:lnTo>
                  <a:close/>
                  <a:moveTo>
                    <a:pt x="108" y="1366"/>
                  </a:moveTo>
                  <a:lnTo>
                    <a:pt x="0" y="1366"/>
                  </a:lnTo>
                  <a:lnTo>
                    <a:pt x="0" y="1420"/>
                  </a:lnTo>
                  <a:lnTo>
                    <a:pt x="108" y="1420"/>
                  </a:lnTo>
                  <a:lnTo>
                    <a:pt x="108" y="1366"/>
                  </a:lnTo>
                  <a:close/>
                  <a:moveTo>
                    <a:pt x="108" y="1480"/>
                  </a:moveTo>
                  <a:lnTo>
                    <a:pt x="0" y="1480"/>
                  </a:lnTo>
                  <a:lnTo>
                    <a:pt x="0" y="1534"/>
                  </a:lnTo>
                  <a:lnTo>
                    <a:pt x="108" y="1534"/>
                  </a:lnTo>
                  <a:lnTo>
                    <a:pt x="108" y="1480"/>
                  </a:lnTo>
                  <a:close/>
                  <a:moveTo>
                    <a:pt x="102" y="1594"/>
                  </a:moveTo>
                  <a:lnTo>
                    <a:pt x="0" y="1594"/>
                  </a:lnTo>
                  <a:lnTo>
                    <a:pt x="0" y="1649"/>
                  </a:lnTo>
                  <a:lnTo>
                    <a:pt x="102" y="1649"/>
                  </a:lnTo>
                  <a:lnTo>
                    <a:pt x="102" y="1594"/>
                  </a:lnTo>
                  <a:close/>
                  <a:moveTo>
                    <a:pt x="60" y="1703"/>
                  </a:moveTo>
                  <a:lnTo>
                    <a:pt x="0" y="1703"/>
                  </a:lnTo>
                  <a:lnTo>
                    <a:pt x="0" y="1763"/>
                  </a:lnTo>
                  <a:lnTo>
                    <a:pt x="60" y="1763"/>
                  </a:lnTo>
                  <a:lnTo>
                    <a:pt x="60" y="1703"/>
                  </a:lnTo>
                  <a:close/>
                  <a:moveTo>
                    <a:pt x="54" y="1817"/>
                  </a:moveTo>
                  <a:lnTo>
                    <a:pt x="0" y="1817"/>
                  </a:lnTo>
                  <a:lnTo>
                    <a:pt x="0" y="1871"/>
                  </a:lnTo>
                  <a:lnTo>
                    <a:pt x="54" y="1871"/>
                  </a:lnTo>
                  <a:lnTo>
                    <a:pt x="54" y="1817"/>
                  </a:lnTo>
                  <a:close/>
                  <a:moveTo>
                    <a:pt x="24" y="1931"/>
                  </a:moveTo>
                  <a:lnTo>
                    <a:pt x="0" y="1931"/>
                  </a:lnTo>
                  <a:lnTo>
                    <a:pt x="0" y="1986"/>
                  </a:lnTo>
                  <a:lnTo>
                    <a:pt x="24" y="1986"/>
                  </a:lnTo>
                  <a:lnTo>
                    <a:pt x="24" y="1931"/>
                  </a:lnTo>
                  <a:close/>
                </a:path>
              </a:pathLst>
            </a:custGeom>
            <a:solidFill>
              <a:srgbClr val="7AC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CAB9010-BA75-452F-848A-8D9B78CD5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642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43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DFCB82D1-799D-47C4-B518-19C2DBC99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751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16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84A7E08B-AC2E-4200-A22D-FE17524F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865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13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1D970E37-9058-4F71-B4D5-E063AEAE4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979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12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114BDF6-56A7-4CA6-A93E-03F3BF461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1093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11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51CB43F8-4E99-4E53-9A8F-A6D5C937E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1208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11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4272797E-D2FF-4801-8AED-44BFC0E8D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1322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11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38808C7-808E-440A-93AF-F58AE9C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436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B976BF57-6153-49AB-B297-7B4EB4D19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1551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50818818-E880-4139-9B31-886CEC2F9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665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66B7AEC0-1E54-4F61-898F-4A5F22522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779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86A6383D-F888-47FD-883E-9374B0BD9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894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7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D31EF6C1-A676-41B5-A9F5-6E766DD77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2008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D48724A4-0F90-4190-B129-D35B832F0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2116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D9D908CC-AAA8-412D-A991-FF317F6B0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2231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839B2E2A-1ADC-4202-9D0B-525DDD233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345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3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54B87CB-23C1-4BBE-8AF8-DD6893007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459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3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06F73252-BF61-4EDB-BCD1-A4C3FB6D7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574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FEF0113D-0509-48CA-84EC-8F049955F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2712"/>
              <a:ext cx="6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0</a:t>
              </a:r>
              <a:endParaRPr kumimoji="0" lang="fi-FI" alt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10543CB2-8EEE-4633-8850-28E93F29A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2712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20</a:t>
              </a:r>
              <a:endParaRPr kumimoji="0" lang="fi-FI" alt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11971BC5-7A0A-4BD1-869D-211AE45FE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712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40</a:t>
              </a:r>
              <a:endParaRPr kumimoji="0" lang="fi-FI" alt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00B9463D-A4D0-45C0-B565-69257A44D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712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60</a:t>
              </a:r>
              <a:endParaRPr kumimoji="0" lang="fi-FI" alt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0B9B133-9652-49C5-933C-3C1117A3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2712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80</a:t>
              </a:r>
              <a:endParaRPr kumimoji="0" lang="fi-FI" alt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B17CB683-06E4-4A3A-972A-B73377970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712"/>
              <a:ext cx="13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100</a:t>
              </a:r>
              <a:endParaRPr kumimoji="0" lang="fi-FI" alt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EE1B6CF7-D254-46B0-9E2C-D02E35EE2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636"/>
              <a:ext cx="5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Kirjat, n=369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3DE0B393-58B1-47AF-BA9E-AB0A020EE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751"/>
              <a:ext cx="90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Aikakauslehdet, n=273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A392F33D-E08D-4A43-9878-39336F386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865"/>
              <a:ext cx="6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Snapchat, n=211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E14C4D41-D5C4-4356-A69B-3A95A7C14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979"/>
              <a:ext cx="6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Instagram, n=228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1754E3D4-DEF2-4B1D-A1A6-AA838FBAD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093"/>
              <a:ext cx="60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Podcastit</a:t>
              </a: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, n=61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12DF678A-DD70-45F7-BF2F-9356130F4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1208"/>
              <a:ext cx="50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Reddit, n=35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754BE50C-DE89-4F89-B147-52FAA53F7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1322"/>
              <a:ext cx="6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Youtube</a:t>
              </a: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, n=488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AAB734D5-CC55-4943-9767-275093FC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1436"/>
              <a:ext cx="10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Suoratoistopalvelut, n=398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E6BA8112-08C1-4BB0-9E4E-24ECCAE2E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1551"/>
              <a:ext cx="4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Jodel, n=12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E0E74ED8-2EC7-42B2-9439-B97420711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" y="1665"/>
              <a:ext cx="5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Discord, n=38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71808FE2-14E6-4C84-8D22-0F6A14F83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779"/>
              <a:ext cx="5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TikTok, n=118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07DD05A5-BD92-4809-AC90-04678E9CE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1894"/>
              <a:ext cx="71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WhatsApp, n=439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AB661C1F-2A8C-4D84-AFB4-1BB7A7AF9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" y="2002"/>
              <a:ext cx="6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Televisio, n=455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BF5E2280-84C5-4610-90C3-A045FDAD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116"/>
              <a:ext cx="15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Suomalaisten medioiden nettisivut, n=84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3360579C-1238-48F2-A812-2FCCF24C6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2231"/>
              <a:ext cx="6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Facebook, n=87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80C045E9-E1DC-4CF1-9521-5373F600C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2345"/>
              <a:ext cx="13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Konsoli- tai tietokonepelit, n=343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A8859717-99F6-4D1B-A1CD-679A802A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2459"/>
              <a:ext cx="7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Mobiilipelit, n=390</a:t>
              </a:r>
              <a:endPara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6F825827-2F9E-4F4A-9E7B-831A0D8B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2574"/>
              <a:ext cx="80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Sanomalehdet, n=95</a:t>
              </a:r>
              <a:endPara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4C0BC813-8A95-49FE-B802-5297FE7F9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712"/>
              <a:ext cx="9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800" b="1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%</a:t>
              </a:r>
              <a:endParaRPr kumimoji="0" lang="fi-FI" alt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7" name="Ellipsi 56">
            <a:extLst>
              <a:ext uri="{FF2B5EF4-FFF2-40B4-BE49-F238E27FC236}">
                <a16:creationId xmlns:a16="http://schemas.microsoft.com/office/drawing/2014/main" id="{C4332F12-913B-44A7-B679-6E3235E33485}"/>
              </a:ext>
            </a:extLst>
          </p:cNvPr>
          <p:cNvSpPr/>
          <p:nvPr/>
        </p:nvSpPr>
        <p:spPr>
          <a:xfrm>
            <a:off x="6538803" y="1880884"/>
            <a:ext cx="2277985" cy="2278800"/>
          </a:xfrm>
          <a:prstGeom prst="ellipse">
            <a:avLst/>
          </a:prstGeom>
          <a:solidFill>
            <a:srgbClr val="4B949E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914400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defRPr/>
            </a:pPr>
            <a:r>
              <a:rPr lang="fi-FI" sz="12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Kirjat kuuluvat </a:t>
            </a:r>
            <a:br>
              <a:rPr lang="fi-FI" sz="12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200" b="1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edelleen lasten ja nuorten iltaan.</a:t>
            </a:r>
          </a:p>
        </p:txBody>
      </p:sp>
    </p:spTree>
    <p:extLst>
      <p:ext uri="{BB962C8B-B14F-4D97-AF65-F5344CB8AC3E}">
        <p14:creationId xmlns:p14="http://schemas.microsoft.com/office/powerpoint/2010/main" val="113697431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35C863B-ACDC-774A-A8A7-EABC24F730DA}"/>
              </a:ext>
            </a:extLst>
          </p:cNvPr>
          <p:cNvSpPr txBox="1">
            <a:spLocks/>
          </p:cNvSpPr>
          <p:nvPr/>
        </p:nvSpPr>
        <p:spPr>
          <a:xfrm>
            <a:off x="1528011" y="649706"/>
            <a:ext cx="5939590" cy="30640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000000"/>
                </a:solidFill>
              </a:rPr>
              <a:t>4.</a:t>
            </a:r>
            <a:br>
              <a:rPr lang="fi-FI" sz="4000" dirty="0">
                <a:solidFill>
                  <a:srgbClr val="000000"/>
                </a:solidFill>
              </a:rPr>
            </a:br>
            <a:r>
              <a:rPr lang="fi-FI" sz="4000" dirty="0">
                <a:solidFill>
                  <a:srgbClr val="000000"/>
                </a:solidFill>
              </a:rPr>
              <a:t>Mediankäyttäjätyypit</a:t>
            </a:r>
            <a:br>
              <a:rPr lang="fi-FI" dirty="0">
                <a:solidFill>
                  <a:srgbClr val="000000"/>
                </a:solidFill>
              </a:rPr>
            </a:br>
            <a:br>
              <a:rPr lang="fi-FI" sz="1800" i="1" dirty="0">
                <a:solidFill>
                  <a:srgbClr val="000000"/>
                </a:solidFill>
              </a:rPr>
            </a:br>
            <a:r>
              <a:rPr lang="fi-FI" sz="2200" b="0" dirty="0">
                <a:solidFill>
                  <a:srgbClr val="000000"/>
                </a:solidFill>
              </a:rPr>
              <a:t>Millaisia erilaisia mediankäyttäjälapsia </a:t>
            </a:r>
            <a:br>
              <a:rPr lang="fi-FI" sz="2200" b="0" dirty="0">
                <a:solidFill>
                  <a:srgbClr val="000000"/>
                </a:solidFill>
              </a:rPr>
            </a:br>
            <a:r>
              <a:rPr lang="fi-FI" sz="2200" b="0" dirty="0">
                <a:solidFill>
                  <a:srgbClr val="000000"/>
                </a:solidFill>
              </a:rPr>
              <a:t>ja -nuoria on paikannettavissa? </a:t>
            </a:r>
          </a:p>
        </p:txBody>
      </p:sp>
    </p:spTree>
    <p:extLst>
      <p:ext uri="{BB962C8B-B14F-4D97-AF65-F5344CB8AC3E}">
        <p14:creationId xmlns:p14="http://schemas.microsoft.com/office/powerpoint/2010/main" val="1609489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E98310-C152-AB4F-AF4C-05025DE7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”Tavallinen </a:t>
            </a:r>
            <a:r>
              <a:rPr lang="fi-FI" dirty="0" err="1"/>
              <a:t>tubenuori</a:t>
            </a:r>
            <a:r>
              <a:rPr lang="fi-FI" dirty="0"/>
              <a:t>” </a:t>
            </a:r>
            <a:r>
              <a:rPr lang="fi-FI" sz="2200" dirty="0"/>
              <a:t>(56%)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760E3B8-A2AE-334F-B1B7-F96B0F25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319" y="1063625"/>
            <a:ext cx="4568128" cy="3730863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fi-FI" sz="2200" b="1" i="1" dirty="0">
                <a:solidFill>
                  <a:schemeClr val="accent6"/>
                </a:solidFill>
              </a:rPr>
              <a:t>”</a:t>
            </a:r>
            <a:r>
              <a:rPr lang="fi-FI" sz="2200" b="1" i="1" dirty="0" err="1">
                <a:solidFill>
                  <a:schemeClr val="accent6"/>
                </a:solidFill>
              </a:rPr>
              <a:t>Mä</a:t>
            </a:r>
            <a:r>
              <a:rPr lang="fi-FI" sz="2200" b="1" i="1" dirty="0">
                <a:solidFill>
                  <a:schemeClr val="accent6"/>
                </a:solidFill>
              </a:rPr>
              <a:t> käytän </a:t>
            </a:r>
            <a:r>
              <a:rPr lang="fi-FI" sz="2200" b="1" i="1" dirty="0" err="1">
                <a:solidFill>
                  <a:schemeClr val="accent6"/>
                </a:solidFill>
              </a:rPr>
              <a:t>YouTubee</a:t>
            </a:r>
            <a:r>
              <a:rPr lang="fi-FI" sz="2200" b="1" i="1" dirty="0">
                <a:solidFill>
                  <a:schemeClr val="accent6"/>
                </a:solidFill>
              </a:rPr>
              <a:t> tosi paljon. YouTubessa jotkut </a:t>
            </a:r>
            <a:r>
              <a:rPr lang="fi-FI" sz="2200" b="1" i="1" dirty="0" err="1">
                <a:solidFill>
                  <a:schemeClr val="accent6"/>
                </a:solidFill>
              </a:rPr>
              <a:t>vlogaa</a:t>
            </a:r>
            <a:r>
              <a:rPr lang="fi-FI" sz="2200" b="1" i="1" dirty="0">
                <a:solidFill>
                  <a:schemeClr val="accent6"/>
                </a:solidFill>
              </a:rPr>
              <a:t> eli tekee </a:t>
            </a:r>
            <a:r>
              <a:rPr lang="fi-FI" sz="2200" b="1" i="1" dirty="0" err="1">
                <a:solidFill>
                  <a:schemeClr val="accent6"/>
                </a:solidFill>
              </a:rPr>
              <a:t>omast</a:t>
            </a:r>
            <a:r>
              <a:rPr lang="fi-FI" sz="2200" b="1" i="1" dirty="0">
                <a:solidFill>
                  <a:schemeClr val="accent6"/>
                </a:solidFill>
              </a:rPr>
              <a:t> </a:t>
            </a:r>
            <a:r>
              <a:rPr lang="fi-FI" sz="2200" b="1" i="1" dirty="0" err="1">
                <a:solidFill>
                  <a:schemeClr val="accent6"/>
                </a:solidFill>
              </a:rPr>
              <a:t>päiväst</a:t>
            </a:r>
            <a:r>
              <a:rPr lang="fi-FI" sz="2200" b="1" i="1" dirty="0">
                <a:solidFill>
                  <a:schemeClr val="accent6"/>
                </a:solidFill>
              </a:rPr>
              <a:t> tosi paljo videoit niin </a:t>
            </a:r>
            <a:r>
              <a:rPr lang="fi-FI" sz="2200" b="1" i="1" dirty="0">
                <a:solidFill>
                  <a:schemeClr val="accent6"/>
                </a:solidFill>
                <a:highlight>
                  <a:srgbClr val="FFFF00"/>
                </a:highlight>
              </a:rPr>
              <a:t>on kiinnostavaa </a:t>
            </a:r>
            <a:r>
              <a:rPr lang="fi-FI" sz="2200" b="1" i="1" dirty="0" err="1">
                <a:solidFill>
                  <a:schemeClr val="accent6"/>
                </a:solidFill>
                <a:highlight>
                  <a:srgbClr val="FFFF00"/>
                </a:highlight>
              </a:rPr>
              <a:t>kattoo</a:t>
            </a:r>
            <a:r>
              <a:rPr lang="fi-FI" sz="2200" b="1" i="1" dirty="0">
                <a:solidFill>
                  <a:schemeClr val="accent6"/>
                </a:solidFill>
                <a:highlight>
                  <a:srgbClr val="FFFF00"/>
                </a:highlight>
              </a:rPr>
              <a:t> miten muut ihmiset elää niitten elämää</a:t>
            </a:r>
            <a:r>
              <a:rPr lang="fi-FI" sz="2200" b="1" i="1" dirty="0">
                <a:solidFill>
                  <a:schemeClr val="accent6"/>
                </a:solidFill>
              </a:rPr>
              <a:t>.”</a:t>
            </a:r>
          </a:p>
          <a:p>
            <a:pPr marL="0" indent="0" algn="r">
              <a:buNone/>
            </a:pPr>
            <a:br>
              <a:rPr lang="fi-FI" sz="2200" b="1" i="1" dirty="0">
                <a:solidFill>
                  <a:schemeClr val="accent6"/>
                </a:solidFill>
              </a:rPr>
            </a:br>
            <a:r>
              <a:rPr lang="fi-FI" sz="2200" b="1" i="1" dirty="0">
                <a:solidFill>
                  <a:schemeClr val="accent6"/>
                </a:solidFill>
              </a:rPr>
              <a:t>– Tyttö, 10-v.</a:t>
            </a:r>
          </a:p>
        </p:txBody>
      </p:sp>
    </p:spTree>
    <p:extLst>
      <p:ext uri="{BB962C8B-B14F-4D97-AF65-F5344CB8AC3E}">
        <p14:creationId xmlns:p14="http://schemas.microsoft.com/office/powerpoint/2010/main" val="53349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E98310-C152-AB4F-AF4C-05025DE7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”Tavallinen </a:t>
            </a:r>
            <a:r>
              <a:rPr lang="fi-FI" dirty="0" err="1"/>
              <a:t>tubenuori</a:t>
            </a:r>
            <a:r>
              <a:rPr lang="fi-FI" dirty="0"/>
              <a:t>” </a:t>
            </a:r>
            <a:r>
              <a:rPr lang="fi-FI" sz="2200" dirty="0"/>
              <a:t>(56%)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3E403FC-A047-0D45-AA7E-22A043B9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361" y="1093246"/>
            <a:ext cx="4536141" cy="3417794"/>
          </a:xfrm>
        </p:spPr>
        <p:txBody>
          <a:bodyPr>
            <a:normAutofit/>
          </a:bodyPr>
          <a:lstStyle/>
          <a:p>
            <a:pPr>
              <a:buClr>
                <a:srgbClr val="4B949E"/>
              </a:buClr>
            </a:pPr>
            <a:r>
              <a:rPr lang="fi-FI" sz="1600" b="1" dirty="0">
                <a:solidFill>
                  <a:schemeClr val="tx2"/>
                </a:solidFill>
              </a:rPr>
              <a:t>Suurin ryhmä, eri ikäisiä tyttöjä ja poikia.</a:t>
            </a:r>
          </a:p>
          <a:p>
            <a:pPr>
              <a:buClr>
                <a:srgbClr val="4B949E"/>
              </a:buClr>
            </a:pPr>
            <a:r>
              <a:rPr lang="fi-FI" sz="1600" b="1" dirty="0">
                <a:solidFill>
                  <a:schemeClr val="tx2"/>
                </a:solidFill>
              </a:rPr>
              <a:t>Mediankäyttö keskittyy YouTubeen, jossa seurataan erityisesti erilaisia </a:t>
            </a:r>
            <a:r>
              <a:rPr lang="fi-FI" sz="1600" b="1" dirty="0" err="1">
                <a:solidFill>
                  <a:schemeClr val="tx2"/>
                </a:solidFill>
              </a:rPr>
              <a:t>tubettajia</a:t>
            </a:r>
            <a:r>
              <a:rPr lang="fi-FI" sz="1600" b="1" dirty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5" name="Sisällön paikkamerkki 10">
            <a:extLst>
              <a:ext uri="{FF2B5EF4-FFF2-40B4-BE49-F238E27FC236}">
                <a16:creationId xmlns:a16="http://schemas.microsoft.com/office/drawing/2014/main" id="{01FE6B9E-C934-4626-987B-E02B14B52A2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3590011"/>
              </p:ext>
            </p:extLst>
          </p:nvPr>
        </p:nvGraphicFramePr>
        <p:xfrm>
          <a:off x="4531361" y="2403996"/>
          <a:ext cx="4315097" cy="229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6A23DDD-DCC1-4E32-A24A-44954D1C3FA9}"/>
              </a:ext>
            </a:extLst>
          </p:cNvPr>
          <p:cNvSpPr txBox="1">
            <a:spLocks/>
          </p:cNvSpPr>
          <p:nvPr/>
        </p:nvSpPr>
        <p:spPr>
          <a:xfrm>
            <a:off x="4765040" y="2150856"/>
            <a:ext cx="3921760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algn="r"/>
            <a:r>
              <a:rPr lang="fi-FI" sz="800" b="0" dirty="0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Tavallinen </a:t>
            </a:r>
            <a:r>
              <a:rPr lang="fi-FI" sz="800" b="0" dirty="0" err="1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tubenuori</a:t>
            </a:r>
            <a:r>
              <a:rPr lang="fi-FI" sz="800" b="0" dirty="0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n=295</a:t>
            </a:r>
          </a:p>
        </p:txBody>
      </p:sp>
    </p:spTree>
    <p:extLst>
      <p:ext uri="{BB962C8B-B14F-4D97-AF65-F5344CB8AC3E}">
        <p14:creationId xmlns:p14="http://schemas.microsoft.com/office/powerpoint/2010/main" val="1103409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2B9A71D4-4A5C-F14C-8542-DCC5979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”Pelaaja” </a:t>
            </a:r>
            <a:r>
              <a:rPr lang="fi-FI" sz="2200" dirty="0"/>
              <a:t>(41%)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9BF07F9-43FA-BE42-A346-79D8243D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4935682" cy="37308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 b="1" i="1" dirty="0"/>
              <a:t>”Se menee vähän niin, että pelaan, sitten </a:t>
            </a:r>
            <a:r>
              <a:rPr lang="fi-FI" sz="2000" b="1" i="1" dirty="0">
                <a:highlight>
                  <a:srgbClr val="FFFF00"/>
                </a:highlight>
              </a:rPr>
              <a:t>YouTubesta pelivideoita</a:t>
            </a:r>
            <a:r>
              <a:rPr lang="fi-FI" sz="2000" b="1" i="1" dirty="0"/>
              <a:t> jotain 15 </a:t>
            </a:r>
            <a:r>
              <a:rPr lang="fi-FI" sz="2000" b="1" i="1" dirty="0" err="1"/>
              <a:t>minaa</a:t>
            </a:r>
            <a:r>
              <a:rPr lang="fi-FI" sz="2000" b="1" i="1" dirty="0"/>
              <a:t>, pelaan, </a:t>
            </a:r>
            <a:r>
              <a:rPr lang="fi-FI" sz="2000" b="1" i="1" dirty="0" err="1"/>
              <a:t>meen</a:t>
            </a:r>
            <a:r>
              <a:rPr lang="fi-FI" sz="2000" b="1" i="1" dirty="0"/>
              <a:t> YouTubeen </a:t>
            </a:r>
            <a:r>
              <a:rPr lang="fi-FI" sz="2000" b="1" i="1" dirty="0" err="1"/>
              <a:t>puol</a:t>
            </a:r>
            <a:r>
              <a:rPr lang="fi-FI" sz="2000" b="1" i="1" dirty="0"/>
              <a:t> </a:t>
            </a:r>
            <a:r>
              <a:rPr lang="fi-FI" sz="2000" b="1" i="1" dirty="0" err="1"/>
              <a:t>tuntii</a:t>
            </a:r>
            <a:r>
              <a:rPr lang="fi-FI" sz="2000" b="1" i="1" dirty="0"/>
              <a:t>, ja </a:t>
            </a:r>
            <a:r>
              <a:rPr lang="fi-FI" sz="2000" b="1" i="1" dirty="0" err="1"/>
              <a:t>sit</a:t>
            </a:r>
            <a:r>
              <a:rPr lang="fi-FI" sz="2000" b="1" i="1" dirty="0"/>
              <a:t> </a:t>
            </a:r>
            <a:r>
              <a:rPr lang="fi-FI" sz="2000" b="1" i="1" dirty="0" err="1"/>
              <a:t>mä</a:t>
            </a:r>
            <a:r>
              <a:rPr lang="fi-FI" sz="2000" b="1" i="1" dirty="0"/>
              <a:t> </a:t>
            </a:r>
            <a:r>
              <a:rPr lang="fi-FI" sz="2000" b="1" i="1" dirty="0" err="1"/>
              <a:t>meen</a:t>
            </a:r>
            <a:r>
              <a:rPr lang="fi-FI" sz="2000" b="1" i="1" dirty="0"/>
              <a:t> peliin ja </a:t>
            </a:r>
            <a:r>
              <a:rPr lang="fi-FI" sz="2000" b="1" i="1" dirty="0" err="1"/>
              <a:t>oon</a:t>
            </a:r>
            <a:r>
              <a:rPr lang="fi-FI" sz="2000" b="1" i="1" dirty="0"/>
              <a:t> siinä ja </a:t>
            </a:r>
            <a:r>
              <a:rPr lang="fi-FI" sz="2000" b="1" i="1" dirty="0" err="1"/>
              <a:t>meen</a:t>
            </a:r>
            <a:r>
              <a:rPr lang="fi-FI" sz="2000" b="1" i="1" dirty="0"/>
              <a:t> YouTubeen ja </a:t>
            </a:r>
            <a:r>
              <a:rPr lang="fi-FI" sz="2000" b="1" i="1" dirty="0" err="1"/>
              <a:t>oon</a:t>
            </a:r>
            <a:r>
              <a:rPr lang="fi-FI" sz="2000" b="1" i="1" dirty="0"/>
              <a:t> siinä. Muita </a:t>
            </a:r>
            <a:r>
              <a:rPr lang="fi-FI" sz="2000" b="1" i="1" dirty="0" err="1"/>
              <a:t>sovelluksii</a:t>
            </a:r>
            <a:r>
              <a:rPr lang="fi-FI" sz="2000" b="1" i="1" dirty="0"/>
              <a:t> ei koko ajan </a:t>
            </a:r>
            <a:r>
              <a:rPr lang="fi-FI" sz="2000" b="1" i="1" dirty="0" err="1"/>
              <a:t>tuu</a:t>
            </a:r>
            <a:r>
              <a:rPr lang="fi-FI" sz="2000" b="1" i="1" dirty="0"/>
              <a:t> </a:t>
            </a:r>
            <a:r>
              <a:rPr lang="fi-FI" sz="2000" b="1" i="1" dirty="0" err="1"/>
              <a:t>kyl</a:t>
            </a:r>
            <a:r>
              <a:rPr lang="fi-FI" sz="2000" b="1" i="1" dirty="0"/>
              <a:t> </a:t>
            </a:r>
            <a:r>
              <a:rPr lang="fi-FI" sz="2000" b="1" i="1" dirty="0" err="1"/>
              <a:t>käytettyy</a:t>
            </a:r>
            <a:r>
              <a:rPr lang="fi-FI" sz="2000" b="1" i="1" dirty="0"/>
              <a:t>, </a:t>
            </a:r>
            <a:r>
              <a:rPr lang="fi-FI" sz="2000" b="1" i="1" dirty="0" err="1"/>
              <a:t>mut</a:t>
            </a:r>
            <a:r>
              <a:rPr lang="fi-FI" sz="2000" b="1" i="1" dirty="0"/>
              <a:t> </a:t>
            </a:r>
            <a:r>
              <a:rPr lang="fi-FI" sz="2000" b="1" i="1" dirty="0" err="1"/>
              <a:t>välil</a:t>
            </a:r>
            <a:r>
              <a:rPr lang="fi-FI" sz="2000" b="1" i="1" dirty="0"/>
              <a:t> menee </a:t>
            </a:r>
            <a:r>
              <a:rPr lang="fi-FI" sz="2000" b="1" i="1" dirty="0" err="1">
                <a:highlight>
                  <a:srgbClr val="FFFF00"/>
                </a:highlight>
              </a:rPr>
              <a:t>Discordiin</a:t>
            </a:r>
            <a:r>
              <a:rPr lang="fi-FI" sz="2000" b="1" i="1" dirty="0">
                <a:highlight>
                  <a:srgbClr val="FFFF00"/>
                </a:highlight>
              </a:rPr>
              <a:t> </a:t>
            </a:r>
            <a:r>
              <a:rPr lang="fi-FI" sz="2000" b="1" i="1" dirty="0" err="1">
                <a:highlight>
                  <a:srgbClr val="FFFF00"/>
                </a:highlight>
              </a:rPr>
              <a:t>puhuun</a:t>
            </a:r>
            <a:r>
              <a:rPr lang="fi-FI" sz="2000" b="1" i="1" dirty="0">
                <a:highlight>
                  <a:srgbClr val="FFFF00"/>
                </a:highlight>
              </a:rPr>
              <a:t> kavereiden </a:t>
            </a:r>
            <a:r>
              <a:rPr lang="fi-FI" sz="2000" b="1" i="1" dirty="0" err="1">
                <a:highlight>
                  <a:srgbClr val="FFFF00"/>
                </a:highlight>
              </a:rPr>
              <a:t>kaa</a:t>
            </a:r>
            <a:r>
              <a:rPr lang="fi-FI" sz="2000" b="1" i="1" dirty="0"/>
              <a:t>.”</a:t>
            </a:r>
          </a:p>
          <a:p>
            <a:pPr marL="0" indent="0">
              <a:buNone/>
            </a:pPr>
            <a:br>
              <a:rPr lang="fi-FI" sz="2000" b="1" i="1" dirty="0"/>
            </a:br>
            <a:r>
              <a:rPr lang="fi-FI" sz="2000" b="1" i="1" dirty="0"/>
              <a:t>– Poika, 11-v.</a:t>
            </a:r>
          </a:p>
        </p:txBody>
      </p:sp>
    </p:spTree>
    <p:extLst>
      <p:ext uri="{BB962C8B-B14F-4D97-AF65-F5344CB8AC3E}">
        <p14:creationId xmlns:p14="http://schemas.microsoft.com/office/powerpoint/2010/main" val="4118600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E98310-C152-AB4F-AF4C-05025DE7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/>
              <a:t>”Pelaaja” </a:t>
            </a:r>
            <a:r>
              <a:rPr lang="fi-FI" sz="2200" dirty="0"/>
              <a:t>(41%)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6801C51-47FC-4D4D-B547-389D0097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75" y="1063625"/>
            <a:ext cx="5259265" cy="1304289"/>
          </a:xfrm>
        </p:spPr>
        <p:txBody>
          <a:bodyPr>
            <a:noAutofit/>
          </a:bodyPr>
          <a:lstStyle/>
          <a:p>
            <a:pPr>
              <a:buClr>
                <a:srgbClr val="4B949E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latin typeface="Times" pitchFamily="2" charset="0"/>
              </a:rPr>
              <a:t>Etenkin 10–12-vuotiaat pojat. </a:t>
            </a:r>
          </a:p>
          <a:p>
            <a:pPr>
              <a:buClr>
                <a:srgbClr val="4B949E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latin typeface="Times" pitchFamily="2" charset="0"/>
              </a:rPr>
              <a:t>Mediankäyttö pyörii pääasiassa pelien ympärillä. </a:t>
            </a:r>
          </a:p>
          <a:p>
            <a:pPr>
              <a:buClr>
                <a:srgbClr val="4B949E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latin typeface="Times" pitchFamily="2" charset="0"/>
              </a:rPr>
              <a:t>Pelataan paljon konsolilla television kautta, tietokoneella ja puhelimella sekä katsotaan pelivideoita YouTubessa, jotta opitaan uutta peleistä. </a:t>
            </a:r>
          </a:p>
        </p:txBody>
      </p:sp>
      <p:graphicFrame>
        <p:nvGraphicFramePr>
          <p:cNvPr id="5" name="Sisällön paikkamerkki 10">
            <a:extLst>
              <a:ext uri="{FF2B5EF4-FFF2-40B4-BE49-F238E27FC236}">
                <a16:creationId xmlns:a16="http://schemas.microsoft.com/office/drawing/2014/main" id="{5FDD18C4-89EB-634C-9BF2-400F2EF1986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2471972"/>
              </p:ext>
            </p:extLst>
          </p:nvPr>
        </p:nvGraphicFramePr>
        <p:xfrm>
          <a:off x="351715" y="2487765"/>
          <a:ext cx="5671960" cy="227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FD9D2D8-51E2-E043-ADF8-F787B5393732}"/>
              </a:ext>
            </a:extLst>
          </p:cNvPr>
          <p:cNvSpPr txBox="1">
            <a:spLocks/>
          </p:cNvSpPr>
          <p:nvPr/>
        </p:nvSpPr>
        <p:spPr>
          <a:xfrm>
            <a:off x="4439920" y="2373936"/>
            <a:ext cx="901906" cy="207338"/>
          </a:xfrm>
          <a:prstGeom prst="rect">
            <a:avLst/>
          </a:prstGeom>
          <a:solidFill>
            <a:schemeClr val="bg1"/>
          </a:solidFill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algn="r"/>
            <a:r>
              <a:rPr lang="fi-FI" sz="800" b="0" dirty="0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Pelaajat, n=217</a:t>
            </a:r>
          </a:p>
        </p:txBody>
      </p:sp>
    </p:spTree>
    <p:extLst>
      <p:ext uri="{BB962C8B-B14F-4D97-AF65-F5344CB8AC3E}">
        <p14:creationId xmlns:p14="http://schemas.microsoft.com/office/powerpoint/2010/main" val="987943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414C8ADF-B556-5B43-929E-5EF28097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”Sosiaalinen teini” </a:t>
            </a:r>
            <a:r>
              <a:rPr lang="fi-FI" sz="2200" dirty="0"/>
              <a:t>(36%)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8F24ACE-CDAF-FE44-B111-50369014DED4}"/>
              </a:ext>
            </a:extLst>
          </p:cNvPr>
          <p:cNvSpPr txBox="1">
            <a:spLocks/>
          </p:cNvSpPr>
          <p:nvPr/>
        </p:nvSpPr>
        <p:spPr>
          <a:xfrm>
            <a:off x="4208319" y="1063625"/>
            <a:ext cx="4568128" cy="373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i-FI" sz="2200" b="1" i="1" dirty="0">
                <a:solidFill>
                  <a:schemeClr val="accent6"/>
                </a:solidFill>
              </a:rPr>
              <a:t>”</a:t>
            </a:r>
            <a:r>
              <a:rPr lang="fi-FI" sz="2200" b="1" i="1" dirty="0" err="1">
                <a:solidFill>
                  <a:schemeClr val="accent6"/>
                </a:solidFill>
              </a:rPr>
              <a:t>Snäppii</a:t>
            </a:r>
            <a:r>
              <a:rPr lang="fi-FI" sz="2200" b="1" i="1" dirty="0">
                <a:solidFill>
                  <a:schemeClr val="accent6"/>
                </a:solidFill>
              </a:rPr>
              <a:t> käyttää </a:t>
            </a:r>
            <a:r>
              <a:rPr lang="fi-FI" sz="2200" b="1" i="1" dirty="0" err="1">
                <a:solidFill>
                  <a:schemeClr val="accent6"/>
                </a:solidFill>
              </a:rPr>
              <a:t>sillee</a:t>
            </a:r>
            <a:r>
              <a:rPr lang="fi-FI" sz="2200" b="1" i="1" dirty="0">
                <a:solidFill>
                  <a:schemeClr val="accent6"/>
                </a:solidFill>
              </a:rPr>
              <a:t> et tyyliin koko ajan </a:t>
            </a:r>
            <a:r>
              <a:rPr lang="fi-FI" sz="2200" b="1" i="1" dirty="0" err="1">
                <a:solidFill>
                  <a:schemeClr val="accent6"/>
                </a:solidFill>
              </a:rPr>
              <a:t>melkee</a:t>
            </a:r>
            <a:r>
              <a:rPr lang="fi-FI" sz="2200" b="1" i="1" dirty="0">
                <a:solidFill>
                  <a:schemeClr val="accent6"/>
                </a:solidFill>
              </a:rPr>
              <a:t>. </a:t>
            </a:r>
            <a:r>
              <a:rPr lang="fi-FI" sz="2200" b="1" i="1" dirty="0" err="1">
                <a:solidFill>
                  <a:schemeClr val="accent6"/>
                </a:solidFill>
              </a:rPr>
              <a:t>Siel</a:t>
            </a:r>
            <a:r>
              <a:rPr lang="fi-FI" sz="2200" b="1" i="1" dirty="0">
                <a:solidFill>
                  <a:schemeClr val="accent6"/>
                </a:solidFill>
              </a:rPr>
              <a:t> pystyy juttelee ihmisten </a:t>
            </a:r>
            <a:r>
              <a:rPr lang="fi-FI" sz="2200" b="1" i="1" dirty="0" err="1">
                <a:solidFill>
                  <a:schemeClr val="accent6"/>
                </a:solidFill>
              </a:rPr>
              <a:t>kaa</a:t>
            </a:r>
            <a:r>
              <a:rPr lang="fi-FI" sz="2200" b="1" i="1" dirty="0">
                <a:solidFill>
                  <a:schemeClr val="accent6"/>
                </a:solidFill>
              </a:rPr>
              <a:t> ja kysyy miten niillä menee ja saa silleen seuraa tai silleen. </a:t>
            </a:r>
            <a:r>
              <a:rPr lang="fi-FI" sz="2400" b="1" i="1" dirty="0"/>
              <a:t>[…]</a:t>
            </a:r>
            <a:r>
              <a:rPr lang="fi-FI" sz="2200" b="1" i="1" dirty="0">
                <a:solidFill>
                  <a:schemeClr val="accent6"/>
                </a:solidFill>
              </a:rPr>
              <a:t> </a:t>
            </a:r>
            <a:r>
              <a:rPr lang="fi-FI" sz="2200" b="1" i="1" dirty="0">
                <a:highlight>
                  <a:srgbClr val="FFFF00"/>
                </a:highlight>
              </a:rPr>
              <a:t>Se on kun eka laittaa pari </a:t>
            </a:r>
            <a:r>
              <a:rPr lang="fi-FI" sz="2200" b="1" i="1" dirty="0" err="1">
                <a:highlight>
                  <a:srgbClr val="FFFF00"/>
                </a:highlight>
              </a:rPr>
              <a:t>snäppiä</a:t>
            </a:r>
            <a:r>
              <a:rPr lang="fi-FI" sz="2200" b="1" i="1" dirty="0">
                <a:highlight>
                  <a:srgbClr val="FFFF00"/>
                </a:highlight>
              </a:rPr>
              <a:t> ja sitten huomaakin että on </a:t>
            </a:r>
            <a:r>
              <a:rPr lang="fi-FI" sz="2200" b="1" i="1" dirty="0" err="1">
                <a:highlight>
                  <a:srgbClr val="FFFF00"/>
                </a:highlight>
              </a:rPr>
              <a:t>menny</a:t>
            </a:r>
            <a:r>
              <a:rPr lang="fi-FI" sz="2200" b="1" i="1" dirty="0">
                <a:highlight>
                  <a:srgbClr val="FFFF00"/>
                </a:highlight>
              </a:rPr>
              <a:t> monta tuntia.</a:t>
            </a:r>
            <a:r>
              <a:rPr lang="fi-FI" sz="2200" b="1" i="1" dirty="0"/>
              <a:t> </a:t>
            </a:r>
            <a:br>
              <a:rPr lang="fi-FI" sz="2200" b="1" i="1" dirty="0"/>
            </a:br>
            <a:br>
              <a:rPr lang="fi-FI" sz="2200" b="1" i="1" dirty="0"/>
            </a:br>
            <a:r>
              <a:rPr lang="fi-FI" sz="2000" b="1" i="1" dirty="0"/>
              <a:t>[…]</a:t>
            </a:r>
            <a:r>
              <a:rPr lang="fi-FI" sz="2000" b="1" i="1" dirty="0">
                <a:solidFill>
                  <a:schemeClr val="accent6"/>
                </a:solidFill>
              </a:rPr>
              <a:t> </a:t>
            </a:r>
            <a:r>
              <a:rPr lang="fi-FI" sz="2200" b="1" i="1" dirty="0" err="1">
                <a:solidFill>
                  <a:schemeClr val="accent6"/>
                </a:solidFill>
              </a:rPr>
              <a:t>Sit</a:t>
            </a:r>
            <a:r>
              <a:rPr lang="fi-FI" sz="2200" b="1" i="1" dirty="0">
                <a:solidFill>
                  <a:schemeClr val="accent6"/>
                </a:solidFill>
              </a:rPr>
              <a:t> </a:t>
            </a:r>
            <a:r>
              <a:rPr lang="fi-FI" sz="2200" b="1" i="1" dirty="0" err="1">
                <a:solidFill>
                  <a:schemeClr val="accent6"/>
                </a:solidFill>
              </a:rPr>
              <a:t>ku</a:t>
            </a:r>
            <a:r>
              <a:rPr lang="fi-FI" sz="2200" b="1" i="1" dirty="0">
                <a:solidFill>
                  <a:schemeClr val="accent6"/>
                </a:solidFill>
              </a:rPr>
              <a:t> muut laittaa </a:t>
            </a:r>
            <a:r>
              <a:rPr lang="fi-FI" sz="2200" b="1" i="1" dirty="0">
                <a:solidFill>
                  <a:schemeClr val="accent6"/>
                </a:solidFill>
                <a:highlight>
                  <a:srgbClr val="FFFF00"/>
                </a:highlight>
              </a:rPr>
              <a:t>My </a:t>
            </a:r>
            <a:r>
              <a:rPr lang="fi-FI" sz="2200" b="1" i="1" dirty="0" err="1">
                <a:solidFill>
                  <a:schemeClr val="accent6"/>
                </a:solidFill>
                <a:highlight>
                  <a:srgbClr val="FFFF00"/>
                </a:highlight>
              </a:rPr>
              <a:t>Storyy</a:t>
            </a:r>
            <a:r>
              <a:rPr lang="fi-FI" sz="2200" b="1" i="1" dirty="0">
                <a:solidFill>
                  <a:schemeClr val="accent6"/>
                </a:solidFill>
              </a:rPr>
              <a:t>, eli et kaikki pystyy </a:t>
            </a:r>
            <a:r>
              <a:rPr lang="fi-FI" sz="2200" b="1" i="1" dirty="0" err="1">
                <a:solidFill>
                  <a:schemeClr val="accent6"/>
                </a:solidFill>
              </a:rPr>
              <a:t>nähä</a:t>
            </a:r>
            <a:r>
              <a:rPr lang="fi-FI" sz="2200" b="1" i="1" dirty="0">
                <a:solidFill>
                  <a:schemeClr val="accent6"/>
                </a:solidFill>
              </a:rPr>
              <a:t> ketkä seuraa </a:t>
            </a:r>
            <a:r>
              <a:rPr lang="fi-FI" sz="2200" b="1" i="1" dirty="0" err="1">
                <a:solidFill>
                  <a:schemeClr val="accent6"/>
                </a:solidFill>
              </a:rPr>
              <a:t>niit</a:t>
            </a:r>
            <a:r>
              <a:rPr lang="fi-FI" sz="2200" b="1" i="1" dirty="0">
                <a:solidFill>
                  <a:schemeClr val="accent6"/>
                </a:solidFill>
              </a:rPr>
              <a:t>, </a:t>
            </a:r>
            <a:r>
              <a:rPr lang="fi-FI" sz="2200" b="1" i="1" dirty="0" err="1">
                <a:solidFill>
                  <a:schemeClr val="accent6"/>
                </a:solidFill>
              </a:rPr>
              <a:t>ni</a:t>
            </a:r>
            <a:r>
              <a:rPr lang="fi-FI" sz="2200" b="1" i="1" dirty="0">
                <a:solidFill>
                  <a:schemeClr val="accent6"/>
                </a:solidFill>
              </a:rPr>
              <a:t> just niitä </a:t>
            </a:r>
            <a:r>
              <a:rPr lang="fi-FI" sz="2200" b="1" i="1" dirty="0" err="1">
                <a:solidFill>
                  <a:schemeClr val="accent6"/>
                </a:solidFill>
              </a:rPr>
              <a:t>kattoo</a:t>
            </a:r>
            <a:r>
              <a:rPr lang="fi-FI" sz="2200" b="1" i="1" dirty="0">
                <a:solidFill>
                  <a:schemeClr val="accent6"/>
                </a:solidFill>
              </a:rPr>
              <a:t> </a:t>
            </a:r>
            <a:r>
              <a:rPr lang="fi-FI" sz="2200" b="1" i="1" dirty="0" err="1">
                <a:solidFill>
                  <a:schemeClr val="accent6"/>
                </a:solidFill>
              </a:rPr>
              <a:t>sitte</a:t>
            </a:r>
            <a:r>
              <a:rPr lang="fi-FI" sz="2200" b="1" i="1" dirty="0">
                <a:solidFill>
                  <a:schemeClr val="accent6"/>
                </a:solidFill>
              </a:rPr>
              <a:t>.</a:t>
            </a:r>
            <a:r>
              <a:rPr lang="fi-FI" sz="2200" b="1" i="1" dirty="0"/>
              <a:t>”</a:t>
            </a:r>
          </a:p>
          <a:p>
            <a:pPr marL="0" indent="0" algn="r">
              <a:buFont typeface="Arial"/>
              <a:buNone/>
            </a:pPr>
            <a:br>
              <a:rPr lang="fi-FI" sz="2200" b="1" i="1" dirty="0">
                <a:solidFill>
                  <a:schemeClr val="accent6"/>
                </a:solidFill>
              </a:rPr>
            </a:br>
            <a:r>
              <a:rPr lang="fi-FI" sz="2200" b="1" i="1" dirty="0">
                <a:solidFill>
                  <a:schemeClr val="accent6"/>
                </a:solidFill>
              </a:rPr>
              <a:t>– Tyttö, 15-v.</a:t>
            </a:r>
          </a:p>
        </p:txBody>
      </p:sp>
    </p:spTree>
    <p:extLst>
      <p:ext uri="{BB962C8B-B14F-4D97-AF65-F5344CB8AC3E}">
        <p14:creationId xmlns:p14="http://schemas.microsoft.com/office/powerpoint/2010/main" val="85825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8011" y="1106904"/>
            <a:ext cx="5939590" cy="2606843"/>
          </a:xfrm>
        </p:spPr>
        <p:txBody>
          <a:bodyPr>
            <a:normAutofit/>
          </a:bodyPr>
          <a:lstStyle/>
          <a:p>
            <a:r>
              <a:rPr lang="fi-FI" sz="3200" dirty="0"/>
              <a:t>1.</a:t>
            </a:r>
            <a:br>
              <a:rPr lang="fi-FI" sz="3200" dirty="0"/>
            </a:br>
            <a:r>
              <a:rPr lang="fi-FI" sz="3200" dirty="0"/>
              <a:t>Käytetyt mediat ja välineet</a:t>
            </a:r>
            <a:br>
              <a:rPr lang="fi-FI" dirty="0"/>
            </a:br>
            <a:br>
              <a:rPr lang="fi-FI" sz="1800" b="0" dirty="0"/>
            </a:br>
            <a:r>
              <a:rPr lang="fi-FI" sz="1800" b="0" dirty="0"/>
              <a:t>Mitä medioita ja kanavia lapset ja nuoret käyttävät? </a:t>
            </a:r>
            <a:br>
              <a:rPr lang="fi-FI" sz="1800" b="0" dirty="0"/>
            </a:br>
            <a:r>
              <a:rPr lang="fi-FI" sz="1800" b="0" dirty="0"/>
              <a:t>Miten käyttö eroaa aikuisista?</a:t>
            </a:r>
            <a:br>
              <a:rPr lang="fi-FI" sz="1800" b="0" dirty="0"/>
            </a:br>
            <a:r>
              <a:rPr lang="fi-FI" sz="1800" b="0" dirty="0"/>
              <a:t>Millaiset sisällöt eri ikäisiä kiinnostavat?</a:t>
            </a:r>
            <a:br>
              <a:rPr lang="fi-FI" sz="2000" dirty="0"/>
            </a:b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94577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447DF423-4D68-5D4B-A064-C2999102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”Sosiaalinen teini” </a:t>
            </a:r>
            <a:r>
              <a:rPr lang="fi-FI" sz="2200" dirty="0"/>
              <a:t>(36%)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CF5BD50-303E-2541-BD1D-4539A7FE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85939"/>
            <a:ext cx="4399280" cy="3311153"/>
          </a:xfrm>
        </p:spPr>
        <p:txBody>
          <a:bodyPr>
            <a:normAutofit/>
          </a:bodyPr>
          <a:lstStyle/>
          <a:p>
            <a:pPr>
              <a:buClr>
                <a:srgbClr val="4B949E"/>
              </a:buClr>
            </a:pPr>
            <a:r>
              <a:rPr lang="fi-FI" sz="1600" b="1" dirty="0">
                <a:solidFill>
                  <a:schemeClr val="tx2"/>
                </a:solidFill>
              </a:rPr>
              <a:t>13-15-vuotiaat teinit, suuri osa tyttöjä. </a:t>
            </a:r>
          </a:p>
          <a:p>
            <a:pPr>
              <a:buClr>
                <a:srgbClr val="4B949E"/>
              </a:buClr>
            </a:pPr>
            <a:r>
              <a:rPr lang="fi-FI" sz="1600" b="1" dirty="0">
                <a:solidFill>
                  <a:schemeClr val="tx2"/>
                </a:solidFill>
              </a:rPr>
              <a:t>Snapchat ja Instagram ovat jatkuvassa käytössä. </a:t>
            </a:r>
          </a:p>
          <a:p>
            <a:pPr>
              <a:buClr>
                <a:srgbClr val="4B949E"/>
              </a:buClr>
            </a:pPr>
            <a:r>
              <a:rPr lang="fi-FI" sz="1600" b="1" dirty="0">
                <a:solidFill>
                  <a:schemeClr val="tx2"/>
                </a:solidFill>
              </a:rPr>
              <a:t>Mediakäytössä korostuu yhteydenpito ystäviin ja heidän sisältöjensä seuraaminen.</a:t>
            </a:r>
          </a:p>
        </p:txBody>
      </p:sp>
      <p:graphicFrame>
        <p:nvGraphicFramePr>
          <p:cNvPr id="4" name="Sisällön paikkamerkki 10">
            <a:extLst>
              <a:ext uri="{FF2B5EF4-FFF2-40B4-BE49-F238E27FC236}">
                <a16:creationId xmlns:a16="http://schemas.microsoft.com/office/drawing/2014/main" id="{1DF4F0AC-9B1B-4BD1-B3A4-9CC2A83ED23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6727818"/>
              </p:ext>
            </p:extLst>
          </p:nvPr>
        </p:nvGraphicFramePr>
        <p:xfrm>
          <a:off x="4514112" y="2670413"/>
          <a:ext cx="4267198" cy="216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CB60396-5914-4DCE-9458-AEA456984122}"/>
              </a:ext>
            </a:extLst>
          </p:cNvPr>
          <p:cNvSpPr txBox="1">
            <a:spLocks/>
          </p:cNvSpPr>
          <p:nvPr/>
        </p:nvSpPr>
        <p:spPr>
          <a:xfrm>
            <a:off x="7349597" y="2602071"/>
            <a:ext cx="1431713" cy="253140"/>
          </a:xfrm>
          <a:prstGeom prst="rect">
            <a:avLst/>
          </a:prstGeom>
          <a:solidFill>
            <a:schemeClr val="bg1"/>
          </a:solidFill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000" b="0" dirty="0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Sosiaalinen teini, n=189</a:t>
            </a:r>
          </a:p>
        </p:txBody>
      </p:sp>
    </p:spTree>
    <p:extLst>
      <p:ext uri="{BB962C8B-B14F-4D97-AF65-F5344CB8AC3E}">
        <p14:creationId xmlns:p14="http://schemas.microsoft.com/office/powerpoint/2010/main" val="2490420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C25E38F-F82E-4643-8625-D6126FB4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6868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”Sarjojen ja elokuvien heavy-</a:t>
            </a:r>
            <a:r>
              <a:rPr lang="fi-FI" dirty="0" err="1"/>
              <a:t>user</a:t>
            </a:r>
            <a:r>
              <a:rPr lang="fi-FI" dirty="0"/>
              <a:t>” </a:t>
            </a:r>
            <a:r>
              <a:rPr lang="fi-FI" sz="2200" dirty="0"/>
              <a:t>(33%)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4E6391D-A3BF-CB48-A92A-76C306D5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63625"/>
            <a:ext cx="5424055" cy="37308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 b="1" i="1" dirty="0"/>
              <a:t>”</a:t>
            </a:r>
            <a:r>
              <a:rPr lang="fi-FI" sz="2000" b="1" i="1" dirty="0" err="1"/>
              <a:t>Mä</a:t>
            </a:r>
            <a:r>
              <a:rPr lang="fi-FI" sz="2000" b="1" i="1" dirty="0"/>
              <a:t> varmaan aina herätessäni katon joko YouTube-videon tai </a:t>
            </a:r>
            <a:r>
              <a:rPr lang="fi-FI" sz="2000" b="1" i="1" dirty="0" err="1"/>
              <a:t>sit</a:t>
            </a:r>
            <a:r>
              <a:rPr lang="fi-FI" sz="2000" b="1" i="1" dirty="0"/>
              <a:t> </a:t>
            </a:r>
            <a:r>
              <a:rPr lang="fi-FI" sz="2000" b="1" i="1" dirty="0" err="1"/>
              <a:t>mä</a:t>
            </a:r>
            <a:r>
              <a:rPr lang="fi-FI" sz="2000" b="1" i="1" dirty="0"/>
              <a:t> katon </a:t>
            </a:r>
            <a:r>
              <a:rPr lang="fi-FI" sz="2000" b="1" i="1" dirty="0" err="1"/>
              <a:t>Netflixiä</a:t>
            </a:r>
            <a:r>
              <a:rPr lang="fi-FI" sz="2000" b="1" i="1" dirty="0"/>
              <a:t>. Sängyssä tai </a:t>
            </a:r>
            <a:r>
              <a:rPr lang="fi-FI" sz="2000" b="1" i="1" dirty="0" err="1"/>
              <a:t>sitte</a:t>
            </a:r>
            <a:r>
              <a:rPr lang="fi-FI" sz="2000" b="1" i="1" dirty="0"/>
              <a:t> keittiön pöydän </a:t>
            </a:r>
            <a:r>
              <a:rPr lang="fi-FI" sz="2000" b="1" i="1" dirty="0" err="1"/>
              <a:t>ääres</a:t>
            </a:r>
            <a:r>
              <a:rPr lang="fi-FI" sz="2000" b="1" i="1" dirty="0"/>
              <a:t> tai jossain muualla. Sen jälkeen kun </a:t>
            </a:r>
            <a:r>
              <a:rPr lang="fi-FI" sz="2000" b="1" i="1" dirty="0" err="1"/>
              <a:t>mä</a:t>
            </a:r>
            <a:r>
              <a:rPr lang="fi-FI" sz="2000" b="1" i="1" dirty="0"/>
              <a:t> </a:t>
            </a:r>
            <a:r>
              <a:rPr lang="fi-FI" sz="2000" b="1" i="1" dirty="0" err="1"/>
              <a:t>tuun</a:t>
            </a:r>
            <a:r>
              <a:rPr lang="fi-FI" sz="2000" b="1" i="1" dirty="0"/>
              <a:t> koulusta niin </a:t>
            </a:r>
            <a:r>
              <a:rPr lang="fi-FI" sz="2000" b="1" i="1" dirty="0" err="1"/>
              <a:t>mä</a:t>
            </a:r>
            <a:r>
              <a:rPr lang="fi-FI" sz="2000" b="1" i="1" dirty="0"/>
              <a:t> katon </a:t>
            </a:r>
            <a:r>
              <a:rPr lang="fi-FI" sz="2000" b="1" i="1" dirty="0" err="1"/>
              <a:t>sillonki</a:t>
            </a:r>
            <a:r>
              <a:rPr lang="fi-FI" sz="2000" b="1" i="1" dirty="0"/>
              <a:t> jotain just </a:t>
            </a:r>
            <a:r>
              <a:rPr lang="fi-FI" sz="2000" b="1" i="1" dirty="0" err="1"/>
              <a:t>tollast</a:t>
            </a:r>
            <a:r>
              <a:rPr lang="fi-FI" sz="2000" b="1" i="1" dirty="0"/>
              <a:t> sarjaa tai jotain. </a:t>
            </a:r>
            <a:r>
              <a:rPr lang="fi-FI" sz="2000" b="1" i="1" dirty="0">
                <a:highlight>
                  <a:srgbClr val="FFFF00"/>
                </a:highlight>
              </a:rPr>
              <a:t>Viikonloppuisin </a:t>
            </a:r>
            <a:r>
              <a:rPr lang="fi-FI" sz="2000" b="1" i="1" dirty="0" err="1">
                <a:highlight>
                  <a:srgbClr val="FFFF00"/>
                </a:highlight>
              </a:rPr>
              <a:t>mul</a:t>
            </a:r>
            <a:r>
              <a:rPr lang="fi-FI" sz="2000" b="1" i="1" dirty="0">
                <a:highlight>
                  <a:srgbClr val="FFFF00"/>
                </a:highlight>
              </a:rPr>
              <a:t> yleensä menee </a:t>
            </a:r>
            <a:r>
              <a:rPr lang="fi-FI" sz="2000" b="1" i="1" dirty="0" err="1">
                <a:highlight>
                  <a:srgbClr val="FFFF00"/>
                </a:highlight>
              </a:rPr>
              <a:t>semmonen</a:t>
            </a:r>
            <a:r>
              <a:rPr lang="fi-FI" sz="2000" b="1" i="1" dirty="0">
                <a:highlight>
                  <a:srgbClr val="FFFF00"/>
                </a:highlight>
              </a:rPr>
              <a:t>, valehtelematta joku 4–5 </a:t>
            </a:r>
            <a:r>
              <a:rPr lang="fi-FI" sz="2000" b="1" i="1" dirty="0" err="1">
                <a:highlight>
                  <a:srgbClr val="FFFF00"/>
                </a:highlight>
              </a:rPr>
              <a:t>tuntii</a:t>
            </a:r>
            <a:r>
              <a:rPr lang="fi-FI" sz="2000" b="1" i="1" dirty="0">
                <a:highlight>
                  <a:srgbClr val="FFFF00"/>
                </a:highlight>
              </a:rPr>
              <a:t> aamusta, kun </a:t>
            </a:r>
            <a:r>
              <a:rPr lang="fi-FI" sz="2000" b="1" i="1" dirty="0" err="1">
                <a:highlight>
                  <a:srgbClr val="FFFF00"/>
                </a:highlight>
              </a:rPr>
              <a:t>mä</a:t>
            </a:r>
            <a:r>
              <a:rPr lang="fi-FI" sz="2000" b="1" i="1" dirty="0">
                <a:highlight>
                  <a:srgbClr val="FFFF00"/>
                </a:highlight>
              </a:rPr>
              <a:t> katon </a:t>
            </a:r>
            <a:r>
              <a:rPr lang="fi-FI" sz="2000" b="1" i="1" dirty="0" err="1">
                <a:highlight>
                  <a:srgbClr val="FFFF00"/>
                </a:highlight>
              </a:rPr>
              <a:t>Netflixii</a:t>
            </a:r>
            <a:r>
              <a:rPr lang="fi-FI" sz="2000" b="1" i="1" dirty="0"/>
              <a:t>.”</a:t>
            </a:r>
          </a:p>
          <a:p>
            <a:pPr marL="0" indent="0">
              <a:buNone/>
            </a:pPr>
            <a:br>
              <a:rPr lang="fi-FI" sz="2000" b="1" i="1" dirty="0"/>
            </a:br>
            <a:r>
              <a:rPr lang="fi-FI" sz="2000" b="1" i="1" dirty="0"/>
              <a:t>– Tyttö, 14-v.</a:t>
            </a:r>
          </a:p>
        </p:txBody>
      </p:sp>
    </p:spTree>
    <p:extLst>
      <p:ext uri="{BB962C8B-B14F-4D97-AF65-F5344CB8AC3E}">
        <p14:creationId xmlns:p14="http://schemas.microsoft.com/office/powerpoint/2010/main" val="3017252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C25E38F-F82E-4643-8625-D6126FB4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6868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”Sarjojen ja elokuvien heavy-</a:t>
            </a:r>
            <a:r>
              <a:rPr lang="fi-FI" dirty="0" err="1"/>
              <a:t>user</a:t>
            </a:r>
            <a:r>
              <a:rPr lang="fi-FI" dirty="0"/>
              <a:t>” </a:t>
            </a:r>
            <a:r>
              <a:rPr lang="fi-FI" sz="2200" dirty="0"/>
              <a:t>(33%)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CB2F4BD-9C2B-8E49-A632-1CF8D046B18D}"/>
              </a:ext>
            </a:extLst>
          </p:cNvPr>
          <p:cNvSpPr txBox="1">
            <a:spLocks/>
          </p:cNvSpPr>
          <p:nvPr/>
        </p:nvSpPr>
        <p:spPr>
          <a:xfrm>
            <a:off x="457200" y="1230779"/>
            <a:ext cx="4742329" cy="1236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tx2"/>
                </a:solidFill>
              </a:rPr>
              <a:t>Eri ikäiset tytöt ja pojat, jotka katsovat pääasiassa sarjoja tai elokuvia suoratoistopalveluista (</a:t>
            </a:r>
            <a:r>
              <a:rPr lang="fi-FI" sz="1600" b="1" dirty="0" err="1">
                <a:solidFill>
                  <a:schemeClr val="tx2"/>
                </a:solidFill>
              </a:rPr>
              <a:t>Netflix</a:t>
            </a:r>
            <a:r>
              <a:rPr lang="fi-FI" sz="1600" b="1" dirty="0">
                <a:solidFill>
                  <a:schemeClr val="tx2"/>
                </a:solidFill>
              </a:rPr>
              <a:t>) tai YouTubesta.</a:t>
            </a:r>
          </a:p>
        </p:txBody>
      </p:sp>
      <p:graphicFrame>
        <p:nvGraphicFramePr>
          <p:cNvPr id="5" name="Sisällön paikkamerkki 10">
            <a:extLst>
              <a:ext uri="{FF2B5EF4-FFF2-40B4-BE49-F238E27FC236}">
                <a16:creationId xmlns:a16="http://schemas.microsoft.com/office/drawing/2014/main" id="{2B80AFC1-66AC-40E7-893F-C48760F642B4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8146820"/>
              </p:ext>
            </p:extLst>
          </p:nvPr>
        </p:nvGraphicFramePr>
        <p:xfrm>
          <a:off x="594712" y="2435206"/>
          <a:ext cx="4604817" cy="228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4BCC8E8-F01A-491D-87F6-DDE3D1B992BB}"/>
              </a:ext>
            </a:extLst>
          </p:cNvPr>
          <p:cNvSpPr txBox="1">
            <a:spLocks/>
          </p:cNvSpPr>
          <p:nvPr/>
        </p:nvSpPr>
        <p:spPr>
          <a:xfrm>
            <a:off x="4751294" y="2435206"/>
            <a:ext cx="1395505" cy="49419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000" b="0" dirty="0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Sarjojen ja elokuvien heavy-</a:t>
            </a:r>
            <a:r>
              <a:rPr lang="fi-FI" sz="1000" b="0" dirty="0" err="1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user</a:t>
            </a:r>
            <a:r>
              <a:rPr lang="fi-FI" sz="1000" b="0" dirty="0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n=177</a:t>
            </a:r>
          </a:p>
        </p:txBody>
      </p:sp>
    </p:spTree>
    <p:extLst>
      <p:ext uri="{BB962C8B-B14F-4D97-AF65-F5344CB8AC3E}">
        <p14:creationId xmlns:p14="http://schemas.microsoft.com/office/powerpoint/2010/main" val="3169919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42761D3-5309-7B44-BDD2-8F9E514E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l"/>
            <a:r>
              <a:rPr lang="fi-FI" dirty="0"/>
              <a:t>”Lukija” </a:t>
            </a:r>
            <a:r>
              <a:rPr lang="fi-FI" sz="2200" dirty="0"/>
              <a:t>(31%)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7C84578-AF76-8741-AAFE-E424A1DA5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63625"/>
            <a:ext cx="5413665" cy="37308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100" b="1" i="1" dirty="0"/>
              <a:t>”No </a:t>
            </a:r>
            <a:r>
              <a:rPr lang="fi-FI" sz="2100" b="1" i="1" dirty="0" err="1"/>
              <a:t>mä</a:t>
            </a:r>
            <a:r>
              <a:rPr lang="fi-FI" sz="2100" b="1" i="1" dirty="0"/>
              <a:t> tykkään lukee, </a:t>
            </a:r>
            <a:r>
              <a:rPr lang="fi-FI" sz="2100" b="1" i="1" dirty="0" err="1"/>
              <a:t>mä</a:t>
            </a:r>
            <a:r>
              <a:rPr lang="fi-FI" sz="2100" b="1" i="1" dirty="0"/>
              <a:t> en tiedä </a:t>
            </a:r>
            <a:r>
              <a:rPr lang="fi-FI" sz="2100" b="1" i="1" dirty="0" err="1"/>
              <a:t>miks</a:t>
            </a:r>
            <a:r>
              <a:rPr lang="fi-FI" sz="2100" b="1" i="1" dirty="0"/>
              <a:t> </a:t>
            </a:r>
            <a:r>
              <a:rPr lang="fi-FI" sz="2100" b="1" i="1" dirty="0" err="1"/>
              <a:t>mut</a:t>
            </a:r>
            <a:r>
              <a:rPr lang="fi-FI" sz="2100" b="1" i="1" dirty="0"/>
              <a:t> </a:t>
            </a:r>
            <a:r>
              <a:rPr lang="fi-FI" sz="2100" b="1" i="1" dirty="0" err="1">
                <a:highlight>
                  <a:srgbClr val="FFFF00"/>
                </a:highlight>
              </a:rPr>
              <a:t>mä</a:t>
            </a:r>
            <a:r>
              <a:rPr lang="fi-FI" sz="2100" b="1" i="1" dirty="0">
                <a:highlight>
                  <a:srgbClr val="FFFF00"/>
                </a:highlight>
              </a:rPr>
              <a:t> tykkään lukee just </a:t>
            </a:r>
            <a:r>
              <a:rPr lang="fi-FI" sz="2100" b="1" i="1" dirty="0" err="1">
                <a:highlight>
                  <a:srgbClr val="FFFF00"/>
                </a:highlight>
              </a:rPr>
              <a:t>paksui</a:t>
            </a:r>
            <a:r>
              <a:rPr lang="fi-FI" sz="2100" b="1" i="1" dirty="0">
                <a:highlight>
                  <a:srgbClr val="FFFF00"/>
                </a:highlight>
              </a:rPr>
              <a:t> kirjoi, mulla on yks </a:t>
            </a:r>
            <a:r>
              <a:rPr lang="fi-FI" sz="2100" b="1" i="1" dirty="0" err="1">
                <a:highlight>
                  <a:srgbClr val="FFFF00"/>
                </a:highlight>
              </a:rPr>
              <a:t>semmonen</a:t>
            </a:r>
            <a:r>
              <a:rPr lang="fi-FI" sz="2100" b="1" i="1" dirty="0">
                <a:highlight>
                  <a:srgbClr val="FFFF00"/>
                </a:highlight>
              </a:rPr>
              <a:t> suosikkisarja</a:t>
            </a:r>
            <a:r>
              <a:rPr lang="fi-FI" sz="2100" b="1" i="1" dirty="0"/>
              <a:t>. […] Vanhemmat sanoo et ei kannata käyttää </a:t>
            </a:r>
            <a:r>
              <a:rPr lang="fi-FI" sz="2100" b="1" i="1" dirty="0" err="1"/>
              <a:t>niinku</a:t>
            </a:r>
            <a:r>
              <a:rPr lang="fi-FI" sz="2100" b="1" i="1" dirty="0"/>
              <a:t> liikaa </a:t>
            </a:r>
            <a:r>
              <a:rPr lang="fi-FI" sz="2100" b="1" i="1" dirty="0" err="1"/>
              <a:t>semmosta</a:t>
            </a:r>
            <a:r>
              <a:rPr lang="fi-FI" sz="2100" b="1" i="1" dirty="0"/>
              <a:t> tietokonetta tai </a:t>
            </a:r>
            <a:r>
              <a:rPr lang="fi-FI" sz="2100" b="1" i="1" dirty="0" err="1"/>
              <a:t>näyttöö</a:t>
            </a:r>
            <a:r>
              <a:rPr lang="fi-FI" sz="2100" b="1" i="1" dirty="0"/>
              <a:t>, </a:t>
            </a:r>
            <a:r>
              <a:rPr lang="fi-FI" sz="2100" b="1" i="1" dirty="0" err="1"/>
              <a:t>mut</a:t>
            </a:r>
            <a:r>
              <a:rPr lang="fi-FI" sz="2100" b="1" i="1" dirty="0"/>
              <a:t> kirjoja on </a:t>
            </a:r>
            <a:r>
              <a:rPr lang="fi-FI" sz="2100" b="1" i="1" dirty="0" err="1"/>
              <a:t>niinku</a:t>
            </a:r>
            <a:r>
              <a:rPr lang="fi-FI" sz="2100" b="1" i="1" dirty="0"/>
              <a:t> hyvä lukee.”</a:t>
            </a:r>
          </a:p>
          <a:p>
            <a:pPr marL="0" indent="0">
              <a:buNone/>
            </a:pPr>
            <a:br>
              <a:rPr lang="fi-FI" sz="2100" b="1" i="1" dirty="0"/>
            </a:br>
            <a:r>
              <a:rPr lang="fi-FI" sz="2000" b="1" i="1" dirty="0"/>
              <a:t>– Tyttö, 7-v.</a:t>
            </a:r>
          </a:p>
        </p:txBody>
      </p:sp>
    </p:spTree>
    <p:extLst>
      <p:ext uri="{BB962C8B-B14F-4D97-AF65-F5344CB8AC3E}">
        <p14:creationId xmlns:p14="http://schemas.microsoft.com/office/powerpoint/2010/main" val="4182757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EE854EBF-90AD-DF43-B5D6-63ACB6A8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l"/>
            <a:r>
              <a:rPr lang="fi-FI" dirty="0"/>
              <a:t>”Lukija” </a:t>
            </a:r>
            <a:r>
              <a:rPr lang="fi-FI" sz="2200" dirty="0"/>
              <a:t>(31%)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9D99F40-12DA-B145-8195-9332AD24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25" y="1233953"/>
            <a:ext cx="5561308" cy="3311153"/>
          </a:xfrm>
        </p:spPr>
        <p:txBody>
          <a:bodyPr>
            <a:normAutofit/>
          </a:bodyPr>
          <a:lstStyle/>
          <a:p>
            <a:pPr>
              <a:buClr>
                <a:srgbClr val="4B949E"/>
              </a:buClr>
            </a:pPr>
            <a:r>
              <a:rPr lang="fi-FI" sz="1400" b="1" dirty="0">
                <a:solidFill>
                  <a:schemeClr val="tx2"/>
                </a:solidFill>
              </a:rPr>
              <a:t>Omat mielimediat, joiden parissa vietetään eniten aikaa, </a:t>
            </a:r>
            <a:br>
              <a:rPr lang="fi-FI" sz="1400" b="1" dirty="0">
                <a:solidFill>
                  <a:schemeClr val="tx2"/>
                </a:solidFill>
              </a:rPr>
            </a:br>
            <a:r>
              <a:rPr lang="fi-FI" sz="1400" b="1" dirty="0">
                <a:solidFill>
                  <a:schemeClr val="tx2"/>
                </a:solidFill>
              </a:rPr>
              <a:t>ovat kirjat ja sarjakuvat.</a:t>
            </a:r>
          </a:p>
          <a:p>
            <a:pPr>
              <a:buClr>
                <a:srgbClr val="4B949E"/>
              </a:buClr>
            </a:pPr>
            <a:r>
              <a:rPr lang="fi-FI" sz="1400" b="1" dirty="0">
                <a:solidFill>
                  <a:schemeClr val="tx2"/>
                </a:solidFill>
              </a:rPr>
              <a:t>Erityisesti 7–9-vuotiaat tytöt.</a:t>
            </a:r>
          </a:p>
        </p:txBody>
      </p:sp>
      <p:graphicFrame>
        <p:nvGraphicFramePr>
          <p:cNvPr id="4" name="Sisällön paikkamerkki 10">
            <a:extLst>
              <a:ext uri="{FF2B5EF4-FFF2-40B4-BE49-F238E27FC236}">
                <a16:creationId xmlns:a16="http://schemas.microsoft.com/office/drawing/2014/main" id="{1817DCC7-6605-4A23-AC4C-583A060981B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8726456"/>
              </p:ext>
            </p:extLst>
          </p:nvPr>
        </p:nvGraphicFramePr>
        <p:xfrm>
          <a:off x="606165" y="2306320"/>
          <a:ext cx="5334851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0FCD693-06F8-475A-A8CA-5B1865135CA2}"/>
              </a:ext>
            </a:extLst>
          </p:cNvPr>
          <p:cNvSpPr txBox="1">
            <a:spLocks/>
          </p:cNvSpPr>
          <p:nvPr/>
        </p:nvSpPr>
        <p:spPr>
          <a:xfrm>
            <a:off x="4792513" y="2194559"/>
            <a:ext cx="1148503" cy="253140"/>
          </a:xfrm>
          <a:prstGeom prst="rect">
            <a:avLst/>
          </a:prstGeom>
          <a:solidFill>
            <a:schemeClr val="bg1"/>
          </a:solidFill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000" b="0" dirty="0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Lukijat n=165</a:t>
            </a:r>
          </a:p>
        </p:txBody>
      </p:sp>
    </p:spTree>
    <p:extLst>
      <p:ext uri="{BB962C8B-B14F-4D97-AF65-F5344CB8AC3E}">
        <p14:creationId xmlns:p14="http://schemas.microsoft.com/office/powerpoint/2010/main" val="645301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AD18CC79-3E29-1147-B04A-CD34567D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”Asiaorientoitunut” </a:t>
            </a:r>
            <a:r>
              <a:rPr lang="fi-FI" sz="2200" dirty="0"/>
              <a:t>(6%)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AB00A35-ABE1-2D42-B90A-8A4E11D46EE5}"/>
              </a:ext>
            </a:extLst>
          </p:cNvPr>
          <p:cNvSpPr txBox="1">
            <a:spLocks/>
          </p:cNvSpPr>
          <p:nvPr/>
        </p:nvSpPr>
        <p:spPr>
          <a:xfrm>
            <a:off x="2951018" y="1063625"/>
            <a:ext cx="5825429" cy="373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i-FI" sz="2200" b="1" i="1" dirty="0">
                <a:solidFill>
                  <a:schemeClr val="accent6"/>
                </a:solidFill>
              </a:rPr>
              <a:t>”</a:t>
            </a:r>
            <a:r>
              <a:rPr lang="fi-FI" sz="2200" b="1" i="1" dirty="0" err="1">
                <a:solidFill>
                  <a:schemeClr val="accent6"/>
                </a:solidFill>
              </a:rPr>
              <a:t>Mä</a:t>
            </a:r>
            <a:r>
              <a:rPr lang="fi-FI" sz="2200" b="1" i="1" dirty="0">
                <a:solidFill>
                  <a:schemeClr val="accent6"/>
                </a:solidFill>
              </a:rPr>
              <a:t> tykkään </a:t>
            </a:r>
            <a:r>
              <a:rPr lang="fi-FI" sz="2200" b="1" i="1" dirty="0" err="1">
                <a:solidFill>
                  <a:schemeClr val="accent6"/>
                </a:solidFill>
              </a:rPr>
              <a:t>esimerkiks</a:t>
            </a:r>
            <a:r>
              <a:rPr lang="fi-FI" sz="2200" b="1" i="1" dirty="0">
                <a:solidFill>
                  <a:schemeClr val="accent6"/>
                </a:solidFill>
              </a:rPr>
              <a:t> siitä </a:t>
            </a:r>
            <a:r>
              <a:rPr lang="fi-FI" sz="2200" b="1" i="1" dirty="0" err="1">
                <a:solidFill>
                  <a:schemeClr val="accent6"/>
                </a:solidFill>
              </a:rPr>
              <a:t>ku</a:t>
            </a:r>
            <a:r>
              <a:rPr lang="fi-FI" sz="2200" b="1" i="1" dirty="0">
                <a:solidFill>
                  <a:schemeClr val="accent6"/>
                </a:solidFill>
              </a:rPr>
              <a:t> Roni Back tekee </a:t>
            </a:r>
            <a:r>
              <a:rPr lang="fi-FI" sz="2200" b="1" i="1" dirty="0" err="1">
                <a:solidFill>
                  <a:schemeClr val="accent6"/>
                </a:solidFill>
              </a:rPr>
              <a:t>semmosia</a:t>
            </a:r>
            <a:r>
              <a:rPr lang="fi-FI" sz="2200" b="1" i="1" dirty="0">
                <a:solidFill>
                  <a:schemeClr val="accent6"/>
                </a:solidFill>
              </a:rPr>
              <a:t> uutisvideoita vähän niin </a:t>
            </a:r>
            <a:r>
              <a:rPr lang="fi-FI" sz="2200" b="1" i="1" dirty="0" err="1">
                <a:solidFill>
                  <a:schemeClr val="accent6"/>
                </a:solidFill>
              </a:rPr>
              <a:t>ku</a:t>
            </a:r>
            <a:r>
              <a:rPr lang="fi-FI" sz="2200" b="1" i="1" dirty="0">
                <a:solidFill>
                  <a:schemeClr val="accent6"/>
                </a:solidFill>
              </a:rPr>
              <a:t> et se kertoo mitä </a:t>
            </a:r>
            <a:r>
              <a:rPr lang="fi-FI" sz="2200" b="1" i="1" dirty="0" err="1">
                <a:solidFill>
                  <a:schemeClr val="accent6"/>
                </a:solidFill>
              </a:rPr>
              <a:t>maailmal</a:t>
            </a:r>
            <a:r>
              <a:rPr lang="fi-FI" sz="2200" b="1" i="1" dirty="0">
                <a:solidFill>
                  <a:schemeClr val="accent6"/>
                </a:solidFill>
              </a:rPr>
              <a:t> tapahtuu. </a:t>
            </a:r>
            <a:r>
              <a:rPr lang="fi-FI" sz="2200" b="1" i="1" dirty="0" err="1">
                <a:solidFill>
                  <a:schemeClr val="accent6"/>
                </a:solidFill>
                <a:highlight>
                  <a:srgbClr val="FFFF00"/>
                </a:highlight>
              </a:rPr>
              <a:t>Mä</a:t>
            </a:r>
            <a:r>
              <a:rPr lang="fi-FI" sz="2200" b="1" i="1" dirty="0">
                <a:solidFill>
                  <a:schemeClr val="accent6"/>
                </a:solidFill>
                <a:highlight>
                  <a:srgbClr val="FFFF00"/>
                </a:highlight>
              </a:rPr>
              <a:t> tykkään tietää mitä </a:t>
            </a:r>
            <a:r>
              <a:rPr lang="fi-FI" sz="2200" b="1" i="1" dirty="0" err="1">
                <a:solidFill>
                  <a:schemeClr val="accent6"/>
                </a:solidFill>
                <a:highlight>
                  <a:srgbClr val="FFFF00"/>
                </a:highlight>
              </a:rPr>
              <a:t>maailmal</a:t>
            </a:r>
            <a:r>
              <a:rPr lang="fi-FI" sz="2200" b="1" i="1" dirty="0">
                <a:solidFill>
                  <a:schemeClr val="accent6"/>
                </a:solidFill>
                <a:highlight>
                  <a:srgbClr val="FFFF00"/>
                </a:highlight>
              </a:rPr>
              <a:t> tapahtuu </a:t>
            </a:r>
            <a:r>
              <a:rPr lang="fi-FI" sz="2200" b="1" i="1" dirty="0" err="1">
                <a:solidFill>
                  <a:schemeClr val="accent6"/>
                </a:solidFill>
                <a:highlight>
                  <a:srgbClr val="FFFF00"/>
                </a:highlight>
              </a:rPr>
              <a:t>mut</a:t>
            </a:r>
            <a:r>
              <a:rPr lang="fi-FI" sz="2200" b="1" i="1" dirty="0">
                <a:solidFill>
                  <a:schemeClr val="accent6"/>
                </a:solidFill>
                <a:highlight>
                  <a:srgbClr val="FFFF00"/>
                </a:highlight>
              </a:rPr>
              <a:t> ehkä enemmän </a:t>
            </a:r>
            <a:r>
              <a:rPr lang="fi-FI" sz="2200" b="1" i="1" dirty="0" err="1">
                <a:solidFill>
                  <a:schemeClr val="accent6"/>
                </a:solidFill>
                <a:highlight>
                  <a:srgbClr val="FFFF00"/>
                </a:highlight>
              </a:rPr>
              <a:t>mä</a:t>
            </a:r>
            <a:r>
              <a:rPr lang="fi-FI" sz="2200" b="1" i="1" dirty="0">
                <a:solidFill>
                  <a:schemeClr val="accent6"/>
                </a:solidFill>
                <a:highlight>
                  <a:srgbClr val="FFFF00"/>
                </a:highlight>
              </a:rPr>
              <a:t> tykkään kuunnella</a:t>
            </a:r>
            <a:r>
              <a:rPr lang="fi-FI" sz="2200" b="1" i="1" dirty="0">
                <a:solidFill>
                  <a:schemeClr val="accent6"/>
                </a:solidFill>
              </a:rPr>
              <a:t> </a:t>
            </a:r>
            <a:r>
              <a:rPr lang="fi-FI" sz="2200" b="1" i="1" dirty="0" err="1">
                <a:solidFill>
                  <a:schemeClr val="accent6"/>
                </a:solidFill>
              </a:rPr>
              <a:t>ku</a:t>
            </a:r>
            <a:r>
              <a:rPr lang="fi-FI" sz="2200" b="1" i="1" dirty="0">
                <a:solidFill>
                  <a:schemeClr val="accent6"/>
                </a:solidFill>
              </a:rPr>
              <a:t> </a:t>
            </a:r>
            <a:r>
              <a:rPr lang="fi-FI" sz="2200" b="1" i="1" dirty="0" err="1">
                <a:solidFill>
                  <a:schemeClr val="accent6"/>
                </a:solidFill>
              </a:rPr>
              <a:t>sitte</a:t>
            </a:r>
            <a:r>
              <a:rPr lang="fi-FI" sz="2200" b="1" i="1" dirty="0">
                <a:solidFill>
                  <a:schemeClr val="accent6"/>
                </a:solidFill>
              </a:rPr>
              <a:t> vaikka lukee uutisia.”</a:t>
            </a:r>
          </a:p>
          <a:p>
            <a:pPr marL="0" indent="0" algn="r">
              <a:buFont typeface="Arial"/>
              <a:buNone/>
            </a:pPr>
            <a:br>
              <a:rPr lang="fi-FI" sz="2200" b="1" i="1" dirty="0">
                <a:solidFill>
                  <a:schemeClr val="accent6"/>
                </a:solidFill>
              </a:rPr>
            </a:br>
            <a:r>
              <a:rPr lang="fi-FI" sz="2200" b="1" i="1" dirty="0">
                <a:solidFill>
                  <a:schemeClr val="accent6"/>
                </a:solidFill>
              </a:rPr>
              <a:t>– Tyttö, 14-v.</a:t>
            </a:r>
          </a:p>
        </p:txBody>
      </p:sp>
    </p:spTree>
    <p:extLst>
      <p:ext uri="{BB962C8B-B14F-4D97-AF65-F5344CB8AC3E}">
        <p14:creationId xmlns:p14="http://schemas.microsoft.com/office/powerpoint/2010/main" val="1148971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E98310-C152-AB4F-AF4C-05025DE7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/>
              <a:t>”Asiaorientoitunut” </a:t>
            </a:r>
            <a:r>
              <a:rPr lang="fi-FI" sz="2200" dirty="0"/>
              <a:t>(6%)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CDEF40F-897A-934E-AA2A-37C8FE67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327" y="1233953"/>
            <a:ext cx="5203713" cy="331115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fi-FI" sz="1600" b="1" dirty="0">
                <a:solidFill>
                  <a:schemeClr val="tx2"/>
                </a:solidFill>
              </a:rPr>
              <a:t>Asiasisällöistä kiinnostunut nuori, joka seuraa usein uutisia ja asiapitoisia sisältöjä. </a:t>
            </a:r>
          </a:p>
          <a:p>
            <a:pPr>
              <a:buClr>
                <a:schemeClr val="accent2"/>
              </a:buClr>
            </a:pPr>
            <a:r>
              <a:rPr lang="fi-FI" sz="1600" b="1" dirty="0">
                <a:solidFill>
                  <a:schemeClr val="tx2"/>
                </a:solidFill>
              </a:rPr>
              <a:t>Pienin ryhmä.</a:t>
            </a:r>
          </a:p>
        </p:txBody>
      </p:sp>
      <p:graphicFrame>
        <p:nvGraphicFramePr>
          <p:cNvPr id="5" name="Sisällön paikkamerkki 10">
            <a:extLst>
              <a:ext uri="{FF2B5EF4-FFF2-40B4-BE49-F238E27FC236}">
                <a16:creationId xmlns:a16="http://schemas.microsoft.com/office/drawing/2014/main" id="{9E39C249-3632-4E16-ABD9-965947985AF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904217"/>
              </p:ext>
            </p:extLst>
          </p:nvPr>
        </p:nvGraphicFramePr>
        <p:xfrm>
          <a:off x="3779187" y="2342775"/>
          <a:ext cx="4765373" cy="237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226665B-CB14-4D6C-8BAA-71EB529DC0E6}"/>
              </a:ext>
            </a:extLst>
          </p:cNvPr>
          <p:cNvSpPr txBox="1">
            <a:spLocks/>
          </p:cNvSpPr>
          <p:nvPr/>
        </p:nvSpPr>
        <p:spPr>
          <a:xfrm>
            <a:off x="7000240" y="2342775"/>
            <a:ext cx="1686560" cy="386080"/>
          </a:xfrm>
          <a:prstGeom prst="rect">
            <a:avLst/>
          </a:prstGeom>
          <a:solidFill>
            <a:schemeClr val="bg1"/>
          </a:solidFill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pPr algn="r"/>
            <a:r>
              <a:rPr lang="fi-FI" sz="1000" b="0" dirty="0">
                <a:solidFill>
                  <a:srgbClr val="44444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Uutisten ja asiapitoisten sisältöjen seuraaja, n=31</a:t>
            </a:r>
          </a:p>
        </p:txBody>
      </p:sp>
    </p:spTree>
    <p:extLst>
      <p:ext uri="{BB962C8B-B14F-4D97-AF65-F5344CB8AC3E}">
        <p14:creationId xmlns:p14="http://schemas.microsoft.com/office/powerpoint/2010/main" val="3491821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35C863B-ACDC-774A-A8A7-EABC24F730DA}"/>
              </a:ext>
            </a:extLst>
          </p:cNvPr>
          <p:cNvSpPr txBox="1">
            <a:spLocks/>
          </p:cNvSpPr>
          <p:nvPr/>
        </p:nvSpPr>
        <p:spPr>
          <a:xfrm>
            <a:off x="1528011" y="622169"/>
            <a:ext cx="5939590" cy="32424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rgbClr val="000000"/>
                </a:solidFill>
              </a:rPr>
              <a:t>5.</a:t>
            </a:r>
            <a:br>
              <a:rPr lang="fi-FI" sz="3200" dirty="0">
                <a:solidFill>
                  <a:srgbClr val="000000"/>
                </a:solidFill>
              </a:rPr>
            </a:br>
            <a:r>
              <a:rPr lang="fi-FI" sz="3200" dirty="0">
                <a:solidFill>
                  <a:srgbClr val="000000"/>
                </a:solidFill>
              </a:rPr>
              <a:t>Lukeminen, suhde aikakauslehtiin ja kodin mediakasvatus</a:t>
            </a:r>
            <a:br>
              <a:rPr lang="fi-FI" dirty="0">
                <a:solidFill>
                  <a:srgbClr val="000000"/>
                </a:solidFill>
              </a:rPr>
            </a:br>
            <a:br>
              <a:rPr lang="fi-FI" sz="1800" b="0" dirty="0">
                <a:solidFill>
                  <a:srgbClr val="000000"/>
                </a:solidFill>
              </a:rPr>
            </a:br>
            <a:r>
              <a:rPr lang="fi-FI" sz="1800" b="0" dirty="0">
                <a:solidFill>
                  <a:srgbClr val="000000"/>
                </a:solidFill>
              </a:rPr>
              <a:t>Kirjojen ja lehtien rooli lasten ja nuorten mediapäivässä </a:t>
            </a:r>
            <a:br>
              <a:rPr lang="fi-FI" sz="1800" b="0" dirty="0">
                <a:solidFill>
                  <a:srgbClr val="000000"/>
                </a:solidFill>
              </a:rPr>
            </a:br>
            <a:r>
              <a:rPr lang="fi-FI" sz="1800" b="0" dirty="0">
                <a:solidFill>
                  <a:srgbClr val="000000"/>
                </a:solidFill>
              </a:rPr>
              <a:t>sekä vanhempien suhtautuminen mediankäyttöön.  </a:t>
            </a:r>
          </a:p>
          <a:p>
            <a:endParaRPr lang="fi-FI" sz="2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93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391149"/>
            <a:ext cx="9144000" cy="952037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Lukeminen</a:t>
            </a:r>
            <a:br>
              <a:rPr lang="fi-FI" sz="2800" dirty="0"/>
            </a:br>
            <a:r>
              <a:rPr lang="fi-FI" sz="2000" b="0" dirty="0"/>
              <a:t>Kirjojen ja aikakauslehtien rooli mediapäivässä</a:t>
            </a:r>
            <a:br>
              <a:rPr lang="fi-FI" sz="2000" b="0" dirty="0"/>
            </a:br>
            <a:endParaRPr lang="fi-FI" sz="2000" b="0" dirty="0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74CB2428-C941-4B3D-9D63-7C73F370DD9D}"/>
              </a:ext>
            </a:extLst>
          </p:cNvPr>
          <p:cNvSpPr txBox="1">
            <a:spLocks/>
          </p:cNvSpPr>
          <p:nvPr/>
        </p:nvSpPr>
        <p:spPr>
          <a:xfrm>
            <a:off x="1026659" y="1597186"/>
            <a:ext cx="7090681" cy="257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444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2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89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33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780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22500" indent="-444500" defTabSz="584200" eaLnBrk="1" hangingPunct="1">
              <a:spcBef>
                <a:spcPts val="0"/>
              </a:spcBef>
              <a:spcAft>
                <a:spcPts val="600"/>
              </a:spcAft>
              <a:buSzPct val="75000"/>
              <a:buChar char="•"/>
              <a:defRPr lang="fi-FI" sz="18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8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63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078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52333" indent="-296333" defTabSz="584200" eaLnBrk="1" hangingPunct="1">
              <a:spcBef>
                <a:spcPts val="3000"/>
              </a:spcBef>
              <a:buSzPct val="75000"/>
              <a:buChar char="•"/>
              <a:defRPr sz="24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>
              <a:buClr>
                <a:srgbClr val="4B949E"/>
              </a:buClr>
            </a:pPr>
            <a:r>
              <a:rPr lang="fi-FI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Lasten ja nuorten lukeminen kohdistuu pääasiassa kirjoihin. Yhteensä kolme viidestä lapsesta tai nuoresta lukee kirjoja vähintään viikoittain.</a:t>
            </a:r>
          </a:p>
          <a:p>
            <a:pPr>
              <a:buClr>
                <a:srgbClr val="4B949E"/>
              </a:buClr>
            </a:pPr>
            <a:r>
              <a:rPr lang="fi-FI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Lähes puolet lapsista ja nuorista kertoo myös lukevansa aikakauslehtiä vähintään viikoittain. </a:t>
            </a:r>
            <a:r>
              <a:rPr lang="fi-FI" sz="1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Niitä lukevat erityisesti 7–9-vuotiaat pojat. </a:t>
            </a:r>
          </a:p>
          <a:p>
            <a:pPr>
              <a:buClr>
                <a:srgbClr val="4B949E"/>
              </a:buClr>
            </a:pPr>
            <a:r>
              <a:rPr lang="fi-FI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Blogit kiinnostavat muita enemmän erityisesti yläasteikäisiä tyttöjä.</a:t>
            </a:r>
          </a:p>
          <a:p>
            <a:pPr>
              <a:buClr>
                <a:srgbClr val="4B949E"/>
              </a:buClr>
            </a:pPr>
            <a:r>
              <a:rPr lang="fi-FI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Kirjojen lukeminen laskee radikaalisti teini-iässä.</a:t>
            </a:r>
          </a:p>
          <a:p>
            <a:pPr>
              <a:buClr>
                <a:srgbClr val="4B949E"/>
              </a:buClr>
            </a:pPr>
            <a:r>
              <a:rPr lang="fi-FI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Osa nuorista arvostaa myös perinteisyyttä: 12 % 13–15-vuotiaista pitää aikakauslehdistä niiden selkeyden vuoksi sähköiseen verrattuna. </a:t>
            </a:r>
          </a:p>
        </p:txBody>
      </p:sp>
    </p:spTree>
    <p:extLst>
      <p:ext uri="{BB962C8B-B14F-4D97-AF65-F5344CB8AC3E}">
        <p14:creationId xmlns:p14="http://schemas.microsoft.com/office/powerpoint/2010/main" val="2765792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A1F60E4A-CCD0-489E-9228-A155E3175DD4}"/>
              </a:ext>
            </a:extLst>
          </p:cNvPr>
          <p:cNvSpPr txBox="1">
            <a:spLocks/>
          </p:cNvSpPr>
          <p:nvPr/>
        </p:nvSpPr>
        <p:spPr>
          <a:xfrm>
            <a:off x="0" y="328287"/>
            <a:ext cx="9144000" cy="77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3100" dirty="0"/>
              <a:t>Lukeminen</a:t>
            </a:r>
            <a:br>
              <a:rPr lang="fi-FI" sz="2800" dirty="0"/>
            </a:br>
            <a:r>
              <a:rPr lang="fi-FI" sz="2200" b="0" dirty="0"/>
              <a:t>Ajattele vapaa-aikaasi. Kuinka usein luet…</a:t>
            </a:r>
          </a:p>
        </p:txBody>
      </p:sp>
      <p:graphicFrame>
        <p:nvGraphicFramePr>
          <p:cNvPr id="5" name="Sisällön paikkamerkki 8">
            <a:extLst>
              <a:ext uri="{FF2B5EF4-FFF2-40B4-BE49-F238E27FC236}">
                <a16:creationId xmlns:a16="http://schemas.microsoft.com/office/drawing/2014/main" id="{91E18FF0-6783-4F01-84A6-BE310A7919D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3357182"/>
              </p:ext>
            </p:extLst>
          </p:nvPr>
        </p:nvGraphicFramePr>
        <p:xfrm>
          <a:off x="895351" y="1102178"/>
          <a:ext cx="7130142" cy="354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560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52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Lasten ja nuorten mediankäyttö yleensä</a:t>
            </a:r>
            <a:br>
              <a:rPr lang="fi-FI" sz="3600" dirty="0"/>
            </a:br>
            <a:r>
              <a:rPr lang="fi-FI" sz="2000" b="0" dirty="0"/>
              <a:t>Mitä seuraavista sisällöistä käytät ainakin joskus? 1/2 </a:t>
            </a:r>
            <a:r>
              <a:rPr lang="fi-FI" sz="1100" b="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529</a:t>
            </a:r>
            <a:endParaRPr lang="fi-FI" sz="1100" b="0" dirty="0"/>
          </a:p>
        </p:txBody>
      </p:sp>
      <p:graphicFrame>
        <p:nvGraphicFramePr>
          <p:cNvPr id="15" name="Sisällön paikkamerkki 10">
            <a:extLst>
              <a:ext uri="{FF2B5EF4-FFF2-40B4-BE49-F238E27FC236}">
                <a16:creationId xmlns:a16="http://schemas.microsoft.com/office/drawing/2014/main" id="{9B0FC40D-4044-4951-856B-2764515D910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1987833"/>
              </p:ext>
            </p:extLst>
          </p:nvPr>
        </p:nvGraphicFramePr>
        <p:xfrm>
          <a:off x="238505" y="1150620"/>
          <a:ext cx="6066178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isällön paikkamerkki 6">
            <a:extLst>
              <a:ext uri="{FF2B5EF4-FFF2-40B4-BE49-F238E27FC236}">
                <a16:creationId xmlns:a16="http://schemas.microsoft.com/office/drawing/2014/main" id="{48084996-88E1-4027-BA10-9C84FEA02B44}"/>
              </a:ext>
            </a:extLst>
          </p:cNvPr>
          <p:cNvSpPr txBox="1">
            <a:spLocks/>
          </p:cNvSpPr>
          <p:nvPr/>
        </p:nvSpPr>
        <p:spPr>
          <a:xfrm>
            <a:off x="6151088" y="1139648"/>
            <a:ext cx="2673567" cy="3278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buFont typeface="Wingdings" panose="05000000000000000000" pitchFamily="2" charset="2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90000"/>
              </a:lnSpc>
              <a:spcBef>
                <a:spcPts val="0"/>
              </a:spcBef>
              <a:buClr>
                <a:srgbClr val="4B949E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7–9-vuotiaat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tytöt lukevat </a:t>
            </a:r>
            <a:r>
              <a:rPr kumimoji="0" lang="fi-FI" sz="1600" b="0" i="0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kirjoja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selvästi muita lapsia ja nuoria enemmän.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94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94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Erilaiset pelit, Twitch,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Discord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ja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Reddit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ovat pojille huomattavasti tärkeämpiä kuin tytöille.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94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62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B9E30-DCC7-44F4-B3F4-4240AC27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12" y="590139"/>
            <a:ext cx="3967843" cy="857250"/>
          </a:xfrm>
        </p:spPr>
        <p:txBody>
          <a:bodyPr>
            <a:normAutofit/>
          </a:bodyPr>
          <a:lstStyle/>
          <a:p>
            <a:pPr algn="l"/>
            <a:r>
              <a:rPr lang="fi-FI" sz="2400" dirty="0"/>
              <a:t>Tuleeko perheeseen tilattuna painettuja sanomalehtiä?</a:t>
            </a:r>
          </a:p>
        </p:txBody>
      </p:sp>
      <p:graphicFrame>
        <p:nvGraphicFramePr>
          <p:cNvPr id="4" name="Sisällön paikkamerkki 11">
            <a:extLst>
              <a:ext uri="{FF2B5EF4-FFF2-40B4-BE49-F238E27FC236}">
                <a16:creationId xmlns:a16="http://schemas.microsoft.com/office/drawing/2014/main" id="{5D897BEB-69CF-4636-A477-16C8C3D26A34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9502365"/>
              </p:ext>
            </p:extLst>
          </p:nvPr>
        </p:nvGraphicFramePr>
        <p:xfrm>
          <a:off x="314099" y="1145972"/>
          <a:ext cx="4257901" cy="325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tsikko 7">
            <a:extLst>
              <a:ext uri="{FF2B5EF4-FFF2-40B4-BE49-F238E27FC236}">
                <a16:creationId xmlns:a16="http://schemas.microsoft.com/office/drawing/2014/main" id="{3D3EF1A0-ADA3-4FF9-8A25-2A5741096AB7}"/>
              </a:ext>
            </a:extLst>
          </p:cNvPr>
          <p:cNvSpPr txBox="1">
            <a:spLocks/>
          </p:cNvSpPr>
          <p:nvPr/>
        </p:nvSpPr>
        <p:spPr>
          <a:xfrm>
            <a:off x="4967525" y="707440"/>
            <a:ext cx="3967843" cy="6226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latin typeface="Times" panose="02020603050405020304" pitchFamily="18" charset="0"/>
                <a:cs typeface="Times" panose="02020603050405020304" pitchFamily="18" charset="0"/>
              </a:rPr>
              <a:t>Tuleeko perheeseen tilattuna painettuja aikakauslehtiä?</a:t>
            </a:r>
          </a:p>
        </p:txBody>
      </p:sp>
      <p:graphicFrame>
        <p:nvGraphicFramePr>
          <p:cNvPr id="7" name="Sisällön paikkamerkki 11">
            <a:extLst>
              <a:ext uri="{FF2B5EF4-FFF2-40B4-BE49-F238E27FC236}">
                <a16:creationId xmlns:a16="http://schemas.microsoft.com/office/drawing/2014/main" id="{1BBA6B27-7ABB-45B2-BC30-824A37402C85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1504348"/>
              </p:ext>
            </p:extLst>
          </p:nvPr>
        </p:nvGraphicFramePr>
        <p:xfrm>
          <a:off x="4176475" y="1145973"/>
          <a:ext cx="4574901" cy="325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0927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2DF201-51D1-4070-9B2F-86E6A016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9" y="429277"/>
            <a:ext cx="8557081" cy="894085"/>
          </a:xfrm>
        </p:spPr>
        <p:txBody>
          <a:bodyPr>
            <a:normAutofit fontScale="90000"/>
          </a:bodyPr>
          <a:lstStyle/>
          <a:p>
            <a:r>
              <a:rPr lang="fi-FI" sz="3100" dirty="0">
                <a:solidFill>
                  <a:schemeClr val="tx1"/>
                </a:solidFill>
              </a:rPr>
              <a:t>Perheen lapsille/nuorille tilattavat aikakauslehdet</a:t>
            </a:r>
            <a:br>
              <a:rPr lang="fi-FI" sz="3100" dirty="0">
                <a:solidFill>
                  <a:schemeClr val="tx1"/>
                </a:solidFill>
              </a:rPr>
            </a:br>
            <a:br>
              <a:rPr lang="fi-FI" dirty="0"/>
            </a:br>
            <a:endParaRPr lang="fi-FI" dirty="0"/>
          </a:p>
        </p:txBody>
      </p:sp>
      <p:graphicFrame>
        <p:nvGraphicFramePr>
          <p:cNvPr id="4" name="Sisällön paikkamerkki 10">
            <a:extLst>
              <a:ext uri="{FF2B5EF4-FFF2-40B4-BE49-F238E27FC236}">
                <a16:creationId xmlns:a16="http://schemas.microsoft.com/office/drawing/2014/main" id="{53734ACB-3DD6-4057-9816-2B8EEA4A5D6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0542548"/>
              </p:ext>
            </p:extLst>
          </p:nvPr>
        </p:nvGraphicFramePr>
        <p:xfrm>
          <a:off x="762257" y="1095242"/>
          <a:ext cx="7054620" cy="370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B03DC1F6-4F82-491C-8A57-CAD575E0C332}"/>
              </a:ext>
            </a:extLst>
          </p:cNvPr>
          <p:cNvSpPr/>
          <p:nvPr/>
        </p:nvSpPr>
        <p:spPr>
          <a:xfrm>
            <a:off x="762257" y="6238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Talouteen tulee painettuja aikakauslehtiä nuorille/lapsille, n=201</a:t>
            </a:r>
          </a:p>
        </p:txBody>
      </p:sp>
    </p:spTree>
    <p:extLst>
      <p:ext uri="{BB962C8B-B14F-4D97-AF65-F5344CB8AC3E}">
        <p14:creationId xmlns:p14="http://schemas.microsoft.com/office/powerpoint/2010/main" val="376961652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52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Yle Areena ja Aku Ankka tarjoavat </a:t>
            </a:r>
            <a:br>
              <a:rPr lang="fi-FI" sz="3100" dirty="0"/>
            </a:br>
            <a:r>
              <a:rPr lang="fi-FI" sz="3100" dirty="0"/>
              <a:t>kiinnostavimmat journalistiset sisällöt</a:t>
            </a:r>
            <a:endParaRPr lang="fi-FI" sz="2000" b="0" dirty="0"/>
          </a:p>
        </p:txBody>
      </p:sp>
      <p:graphicFrame>
        <p:nvGraphicFramePr>
          <p:cNvPr id="15" name="Sisällön paikkamerkki 10">
            <a:extLst>
              <a:ext uri="{FF2B5EF4-FFF2-40B4-BE49-F238E27FC236}">
                <a16:creationId xmlns:a16="http://schemas.microsoft.com/office/drawing/2014/main" id="{9B0FC40D-4044-4951-856B-2764515D910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5514913"/>
              </p:ext>
            </p:extLst>
          </p:nvPr>
        </p:nvGraphicFramePr>
        <p:xfrm>
          <a:off x="1978495" y="1137920"/>
          <a:ext cx="4808385" cy="400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llipsi 4">
            <a:extLst>
              <a:ext uri="{FF2B5EF4-FFF2-40B4-BE49-F238E27FC236}">
                <a16:creationId xmlns:a16="http://schemas.microsoft.com/office/drawing/2014/main" id="{B6296CFE-F78E-4D80-871A-D9815AC990CD}"/>
              </a:ext>
            </a:extLst>
          </p:cNvPr>
          <p:cNvSpPr/>
          <p:nvPr/>
        </p:nvSpPr>
        <p:spPr>
          <a:xfrm>
            <a:off x="6295869" y="1424067"/>
            <a:ext cx="2615783" cy="2552412"/>
          </a:xfrm>
          <a:prstGeom prst="ellipse">
            <a:avLst/>
          </a:prstGeom>
          <a:solidFill>
            <a:srgbClr val="4B949E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defRPr/>
            </a:pPr>
            <a:r>
              <a:rPr lang="fi-FI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Brändit olivat listattuina lomakkeella. </a:t>
            </a:r>
          </a:p>
          <a:p>
            <a:pPr lvl="0" algn="ctr" defTabSz="914400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defRPr/>
            </a:pPr>
            <a:r>
              <a:rPr lang="fi-FI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Lista muodostettiin kvalitatiivisessa tutkimuksessa esiin nousseista brändeistä.</a:t>
            </a:r>
          </a:p>
        </p:txBody>
      </p:sp>
      <p:sp>
        <p:nvSpPr>
          <p:cNvPr id="6" name="Tekstiruutu 2">
            <a:extLst>
              <a:ext uri="{FF2B5EF4-FFF2-40B4-BE49-F238E27FC236}">
                <a16:creationId xmlns:a16="http://schemas.microsoft.com/office/drawing/2014/main" id="{CB6428AD-F843-5E4F-98E8-AD3215204366}"/>
              </a:ext>
            </a:extLst>
          </p:cNvPr>
          <p:cNvSpPr txBox="1"/>
          <p:nvPr/>
        </p:nvSpPr>
        <p:spPr>
          <a:xfrm>
            <a:off x="285519" y="2055403"/>
            <a:ext cx="1533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”Missä seuraavista on sinua kiinnostavaa sisältöä?”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b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i-FI" sz="1000" dirty="0">
              <a:solidFill>
                <a:schemeClr val="bg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529</a:t>
            </a:r>
          </a:p>
        </p:txBody>
      </p:sp>
    </p:spTree>
    <p:extLst>
      <p:ext uri="{BB962C8B-B14F-4D97-AF65-F5344CB8AC3E}">
        <p14:creationId xmlns:p14="http://schemas.microsoft.com/office/powerpoint/2010/main" val="1978598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93411A-8F3B-924A-A8F3-09A3AD93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915"/>
            <a:ext cx="9144000" cy="89408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Aikakauslehtien hyvät puolet lasten ja nuorten mukaan</a:t>
            </a:r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985CA7D5-9343-4D93-95E7-79D4621590CE}"/>
              </a:ext>
            </a:extLst>
          </p:cNvPr>
          <p:cNvSpPr/>
          <p:nvPr/>
        </p:nvSpPr>
        <p:spPr>
          <a:xfrm>
            <a:off x="463464" y="1084153"/>
            <a:ext cx="4303710" cy="3390037"/>
          </a:xfrm>
          <a:prstGeom prst="roundRect">
            <a:avLst/>
          </a:prstGeom>
          <a:noFill/>
          <a:ln w="12700">
            <a:noFill/>
            <a:prstDash val="solid"/>
            <a:miter lim="400000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fi-FI" sz="1400" b="1" kern="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Rauhallista ja rauhoittavaa</a:t>
            </a:r>
            <a:br>
              <a:rPr lang="fi-FI" sz="140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</a:br>
            <a:r>
              <a:rPr lang="fi-FI" sz="1400" i="1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Ihanan rauhoittavaa, saa olla rauhassa ja hiljaa, keskittyä vain lehteen ilman hälinää</a:t>
            </a:r>
            <a:r>
              <a:rPr lang="fi-FI" sz="140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. </a:t>
            </a:r>
          </a:p>
          <a:p>
            <a:pPr>
              <a:defRPr/>
            </a:pPr>
            <a:r>
              <a:rPr lang="fi-FI" sz="140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Tässä suhteessa erilaista kuin muiden medioiden käyttö.  </a:t>
            </a:r>
          </a:p>
          <a:p>
            <a:pPr>
              <a:defRPr/>
            </a:pPr>
            <a:endParaRPr lang="fi-FI" sz="1400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  <a:p>
            <a:pPr>
              <a:defRPr/>
            </a:pPr>
            <a:r>
              <a:rPr lang="fi-FI" sz="1400" b="1" kern="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Konkreettista</a:t>
            </a:r>
          </a:p>
          <a:p>
            <a:pPr>
              <a:defRPr/>
            </a:pPr>
            <a:r>
              <a:rPr lang="fi-FI" sz="1400" i="1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Saa kääntää sivuja, voi piirtää piirrospohjiin, </a:t>
            </a:r>
            <a:br>
              <a:rPr lang="fi-FI" sz="1400" i="1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</a:br>
            <a:r>
              <a:rPr lang="fi-FI" sz="1400" i="1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mukana on juliste</a:t>
            </a:r>
            <a:r>
              <a:rPr lang="fi-FI" sz="140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.</a:t>
            </a:r>
          </a:p>
          <a:p>
            <a:pPr>
              <a:defRPr/>
            </a:pPr>
            <a:r>
              <a:rPr lang="fi-FI" sz="140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Erilaista verrattuna muihin medioihin. </a:t>
            </a:r>
          </a:p>
          <a:p>
            <a:pPr>
              <a:defRPr/>
            </a:pPr>
            <a:endParaRPr lang="fi-FI" sz="1400" dirty="0">
              <a:latin typeface="Times" panose="02020603050405020304" pitchFamily="18" charset="0"/>
              <a:ea typeface="Helvetica Light"/>
              <a:cs typeface="Times" panose="02020603050405020304" pitchFamily="18" charset="0"/>
              <a:sym typeface="Helvetica Light"/>
            </a:endParaRPr>
          </a:p>
          <a:p>
            <a:pPr>
              <a:defRPr/>
            </a:pPr>
            <a:r>
              <a:rPr lang="fi-FI" sz="1400" b="1" kern="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Vaihtelua ruudulle</a:t>
            </a:r>
          </a:p>
          <a:p>
            <a:pPr>
              <a:defRPr/>
            </a:pPr>
            <a:r>
              <a:rPr lang="fi-FI" sz="140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Hyvää vaihtelua ruudun tuijottamiselle, etenkin ennen nukkumaanmenoa, eikä sitä lasketa ”</a:t>
            </a:r>
            <a:r>
              <a:rPr lang="fi-FI" sz="1400" i="1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ruutuaikaan</a:t>
            </a:r>
            <a:r>
              <a:rPr lang="fi-FI" sz="1400" dirty="0">
                <a:latin typeface="Times" panose="02020603050405020304" pitchFamily="18" charset="0"/>
                <a:ea typeface="Helvetica Light"/>
                <a:cs typeface="Times" panose="02020603050405020304" pitchFamily="18" charset="0"/>
                <a:sym typeface="Helvetica Light"/>
              </a:rPr>
              <a:t>”.</a:t>
            </a:r>
          </a:p>
        </p:txBody>
      </p:sp>
      <p:sp>
        <p:nvSpPr>
          <p:cNvPr id="10" name="Puhekupla: Suorakulmio, kulmat pyöristettu 9">
            <a:extLst>
              <a:ext uri="{FF2B5EF4-FFF2-40B4-BE49-F238E27FC236}">
                <a16:creationId xmlns:a16="http://schemas.microsoft.com/office/drawing/2014/main" id="{5E1D8C18-5368-4A98-9684-36DBC3756398}"/>
              </a:ext>
            </a:extLst>
          </p:cNvPr>
          <p:cNvSpPr/>
          <p:nvPr/>
        </p:nvSpPr>
        <p:spPr>
          <a:xfrm>
            <a:off x="5366052" y="896405"/>
            <a:ext cx="3589436" cy="698183"/>
          </a:xfrm>
          <a:prstGeom prst="wedgeRoundRectCallout">
            <a:avLst>
              <a:gd name="adj1" fmla="val -60616"/>
              <a:gd name="adj2" fmla="val -8460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4ED6899-767E-46F5-ABFC-1AD652D0D164}"/>
              </a:ext>
            </a:extLst>
          </p:cNvPr>
          <p:cNvGrpSpPr/>
          <p:nvPr/>
        </p:nvGrpSpPr>
        <p:grpSpPr>
          <a:xfrm>
            <a:off x="8259156" y="557084"/>
            <a:ext cx="523742" cy="1107996"/>
            <a:chOff x="7610235" y="1096168"/>
            <a:chExt cx="523742" cy="110799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1F87A7D9-9128-4098-B754-56EAA2675101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40A0BCFC-84E0-4D94-9933-A4760FEFB21B}"/>
                </a:ext>
              </a:extLst>
            </p:cNvPr>
            <p:cNvSpPr/>
            <p:nvPr/>
          </p:nvSpPr>
          <p:spPr>
            <a:xfrm>
              <a:off x="7610235" y="1096168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15" name="Suorakulmio 14"/>
          <p:cNvSpPr/>
          <p:nvPr/>
        </p:nvSpPr>
        <p:spPr>
          <a:xfrm>
            <a:off x="5534049" y="970855"/>
            <a:ext cx="3248850" cy="611954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/>
          <a:p>
            <a:pPr hangingPunct="0"/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Siinä tulee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mun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mielestä vähän rauhoittava tunne et saa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niinku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olla rauhassa ja hiljaa lukee. </a:t>
            </a:r>
            <a:b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– Tyttö, 7 v.</a:t>
            </a:r>
            <a:endParaRPr lang="fi-FI" sz="1200" b="1" dirty="0">
              <a:solidFill>
                <a:schemeClr val="bg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Puhekupla: Suorakulmio, kulmat pyöristettu 9">
            <a:extLst>
              <a:ext uri="{FF2B5EF4-FFF2-40B4-BE49-F238E27FC236}">
                <a16:creationId xmlns:a16="http://schemas.microsoft.com/office/drawing/2014/main" id="{2AA9BF65-20F7-8746-A5C5-40AA7697D46D}"/>
              </a:ext>
            </a:extLst>
          </p:cNvPr>
          <p:cNvSpPr/>
          <p:nvPr/>
        </p:nvSpPr>
        <p:spPr>
          <a:xfrm>
            <a:off x="4498297" y="1760838"/>
            <a:ext cx="3735834" cy="1517744"/>
          </a:xfrm>
          <a:prstGeom prst="wedgeRoundRectCallout">
            <a:avLst>
              <a:gd name="adj1" fmla="val 61901"/>
              <a:gd name="adj2" fmla="val -23562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Ryhmä 10">
            <a:extLst>
              <a:ext uri="{FF2B5EF4-FFF2-40B4-BE49-F238E27FC236}">
                <a16:creationId xmlns:a16="http://schemas.microsoft.com/office/drawing/2014/main" id="{A3168E6A-3601-1A49-871A-BBB29FD11BD0}"/>
              </a:ext>
            </a:extLst>
          </p:cNvPr>
          <p:cNvGrpSpPr/>
          <p:nvPr/>
        </p:nvGrpSpPr>
        <p:grpSpPr>
          <a:xfrm>
            <a:off x="4669687" y="1428934"/>
            <a:ext cx="523742" cy="1107996"/>
            <a:chOff x="7610235" y="1096168"/>
            <a:chExt cx="523742" cy="1107996"/>
          </a:xfrm>
        </p:grpSpPr>
        <p:sp>
          <p:nvSpPr>
            <p:cNvPr id="23" name="Suorakulmio 11">
              <a:extLst>
                <a:ext uri="{FF2B5EF4-FFF2-40B4-BE49-F238E27FC236}">
                  <a16:creationId xmlns:a16="http://schemas.microsoft.com/office/drawing/2014/main" id="{EE4F76E9-1E72-E44A-8D0D-7B3384BA5D4E}"/>
                </a:ext>
              </a:extLst>
            </p:cNvPr>
            <p:cNvSpPr/>
            <p:nvPr/>
          </p:nvSpPr>
          <p:spPr>
            <a:xfrm>
              <a:off x="7624443" y="1279042"/>
              <a:ext cx="509534" cy="45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Suorakulmio 12">
              <a:extLst>
                <a:ext uri="{FF2B5EF4-FFF2-40B4-BE49-F238E27FC236}">
                  <a16:creationId xmlns:a16="http://schemas.microsoft.com/office/drawing/2014/main" id="{2EA427E8-268A-B64C-AE23-926CF2692FC4}"/>
                </a:ext>
              </a:extLst>
            </p:cNvPr>
            <p:cNvSpPr/>
            <p:nvPr/>
          </p:nvSpPr>
          <p:spPr>
            <a:xfrm>
              <a:off x="7610235" y="1096168"/>
              <a:ext cx="45231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6600" dirty="0">
                  <a:solidFill>
                    <a:srgbClr val="7AC3B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”</a:t>
              </a:r>
            </a:p>
          </p:txBody>
        </p:sp>
      </p:grpSp>
      <p:sp>
        <p:nvSpPr>
          <p:cNvPr id="17" name="Suorakulmio 16"/>
          <p:cNvSpPr/>
          <p:nvPr/>
        </p:nvSpPr>
        <p:spPr>
          <a:xfrm>
            <a:off x="4910770" y="1982932"/>
            <a:ext cx="3226434" cy="1165952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/>
          <a:p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TOPModelissa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on kiva, et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sä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voit tehdä paperista jotain.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siin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on yleensä juliste, ja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mä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laitan niitä yleensä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mun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seinälle.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siinä on piirustuspohja että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sun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ei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tarvi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erikseen ottaa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sellasta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vihkoa mihin voi piirtää.”</a:t>
            </a:r>
          </a:p>
          <a:p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– Tyttö, 9 v.</a:t>
            </a:r>
            <a:endParaRPr lang="fi-FI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Puhekupla: Suorakulmio, kulmat pyöristettu 9">
            <a:extLst>
              <a:ext uri="{FF2B5EF4-FFF2-40B4-BE49-F238E27FC236}">
                <a16:creationId xmlns:a16="http://schemas.microsoft.com/office/drawing/2014/main" id="{075DF1B2-A815-A54D-BC13-8269996CF777}"/>
              </a:ext>
            </a:extLst>
          </p:cNvPr>
          <p:cNvSpPr/>
          <p:nvPr/>
        </p:nvSpPr>
        <p:spPr>
          <a:xfrm>
            <a:off x="4988561" y="3418352"/>
            <a:ext cx="3966928" cy="1256369"/>
          </a:xfrm>
          <a:prstGeom prst="wedgeRoundRectCallout">
            <a:avLst>
              <a:gd name="adj1" fmla="val -24152"/>
              <a:gd name="adj2" fmla="val 71279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2">
            <a:extLst>
              <a:ext uri="{FF2B5EF4-FFF2-40B4-BE49-F238E27FC236}">
                <a16:creationId xmlns:a16="http://schemas.microsoft.com/office/drawing/2014/main" id="{8E37E2C9-0B9C-2B46-901F-9E0B12692B15}"/>
              </a:ext>
            </a:extLst>
          </p:cNvPr>
          <p:cNvSpPr/>
          <p:nvPr/>
        </p:nvSpPr>
        <p:spPr>
          <a:xfrm>
            <a:off x="8259156" y="3102446"/>
            <a:ext cx="552737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rgbClr val="7AC3BB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5269165" y="3656719"/>
            <a:ext cx="3553612" cy="981286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/>
          <a:p>
            <a:pPr rtl="0"/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”No siis tosi harvoin luen lehtiä,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mut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jos ei jaksa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kattoo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puhelinta niin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kattoo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jotain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urheilulehtee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Ettei tuijota pelkästään sitä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ruutuu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koko päivää, siitä tulee tosi </a:t>
            </a:r>
            <a:r>
              <a:rPr lang="fi-FI" sz="1200" b="1" i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tunkkanen</a:t>
            </a: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olo. </a:t>
            </a:r>
            <a:b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– Poika, 13 v.</a:t>
            </a:r>
            <a:endParaRPr lang="fi-FI" sz="1200" b="1" i="1" dirty="0">
              <a:solidFill>
                <a:schemeClr val="bg1">
                  <a:lumMod val="50000"/>
                </a:schemeClr>
              </a:solidFill>
              <a:uFill>
                <a:solidFill>
                  <a:srgbClr val="535353"/>
                </a:solidFill>
              </a:u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6473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4222C10-9E4F-444E-AD36-00044C360027}"/>
              </a:ext>
            </a:extLst>
          </p:cNvPr>
          <p:cNvSpPr/>
          <p:nvPr/>
        </p:nvSpPr>
        <p:spPr>
          <a:xfrm>
            <a:off x="7638847" y="780001"/>
            <a:ext cx="521011" cy="520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52"/>
            <a:ext cx="9144000" cy="857250"/>
          </a:xfrm>
        </p:spPr>
        <p:txBody>
          <a:bodyPr>
            <a:normAutofit/>
          </a:bodyPr>
          <a:lstStyle/>
          <a:p>
            <a:r>
              <a:rPr lang="fi-FI" sz="2000" dirty="0"/>
              <a:t>Painetuissa aikakauslehdissä hyvää on kiinnostavat ja hauskat jutut</a:t>
            </a:r>
            <a:br>
              <a:rPr lang="fi-FI" sz="2000" dirty="0"/>
            </a:br>
            <a:r>
              <a:rPr lang="fi-FI" sz="1600" b="0" dirty="0"/>
              <a:t>Avoin kysymys, vastausvaihtoehdot koodattu jälkikäteen</a:t>
            </a:r>
          </a:p>
        </p:txBody>
      </p:sp>
      <p:graphicFrame>
        <p:nvGraphicFramePr>
          <p:cNvPr id="15" name="Sisällön paikkamerkki 10">
            <a:extLst>
              <a:ext uri="{FF2B5EF4-FFF2-40B4-BE49-F238E27FC236}">
                <a16:creationId xmlns:a16="http://schemas.microsoft.com/office/drawing/2014/main" id="{9B0FC40D-4044-4951-856B-2764515D910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2370802"/>
              </p:ext>
            </p:extLst>
          </p:nvPr>
        </p:nvGraphicFramePr>
        <p:xfrm>
          <a:off x="81280" y="1150620"/>
          <a:ext cx="5913357" cy="371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D762B69B-EBB7-425B-9605-CDD38D3A8C29}"/>
              </a:ext>
            </a:extLst>
          </p:cNvPr>
          <p:cNvSpPr txBox="1"/>
          <p:nvPr/>
        </p:nvSpPr>
        <p:spPr>
          <a:xfrm>
            <a:off x="826686" y="656891"/>
            <a:ext cx="81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445</a:t>
            </a: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DCD1A77D-2FBE-4ED9-B90E-10D53E455EB4}"/>
              </a:ext>
            </a:extLst>
          </p:cNvPr>
          <p:cNvSpPr/>
          <p:nvPr/>
        </p:nvSpPr>
        <p:spPr>
          <a:xfrm>
            <a:off x="5860433" y="994563"/>
            <a:ext cx="3130612" cy="3488488"/>
          </a:xfrm>
          <a:prstGeom prst="wedgeRoundRectCallout">
            <a:avLst>
              <a:gd name="adj1" fmla="val -35933"/>
              <a:gd name="adj2" fmla="val 66427"/>
              <a:gd name="adj3" fmla="val 16667"/>
            </a:avLst>
          </a:prstGeom>
          <a:solidFill>
            <a:schemeClr val="bg1"/>
          </a:solidFill>
          <a:ln>
            <a:solidFill>
              <a:srgbClr val="7AC3B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330BB6A-6622-42D6-89EA-F57E33DFA89B}"/>
              </a:ext>
            </a:extLst>
          </p:cNvPr>
          <p:cNvSpPr txBox="1"/>
          <p:nvPr/>
        </p:nvSpPr>
        <p:spPr>
          <a:xfrm>
            <a:off x="6242599" y="1352907"/>
            <a:ext cx="23662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Lukemisen harjoittelu.</a:t>
            </a:r>
          </a:p>
          <a:p>
            <a:endParaRPr lang="fi-FI" sz="1200" b="1" i="1" dirty="0">
              <a:solidFill>
                <a:schemeClr val="bg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Sanavarasto kasvaa. </a:t>
            </a:r>
          </a:p>
          <a:p>
            <a:endParaRPr lang="fi-FI" sz="1200" b="1" i="1" dirty="0">
              <a:solidFill>
                <a:schemeClr val="bg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Niitä voi lukea moneen kertaan.</a:t>
            </a:r>
          </a:p>
          <a:p>
            <a:endParaRPr lang="fi-FI" sz="1200" b="1" i="1" dirty="0">
              <a:solidFill>
                <a:schemeClr val="bg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Niitä voi lukea vanhoina.</a:t>
            </a:r>
          </a:p>
          <a:p>
            <a:endParaRPr lang="fi-FI" sz="1200" b="1" i="1" dirty="0">
              <a:solidFill>
                <a:schemeClr val="bg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 tilataan meille ja ne on pöydällä, niin niitä tulee luettua. Ei kulu puhelinaika. Lyhyet jutut on parhaita.</a:t>
            </a:r>
          </a:p>
          <a:p>
            <a:endParaRPr lang="fi-FI" sz="1200" b="1" i="1" dirty="0">
              <a:solidFill>
                <a:schemeClr val="bg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i-FI" sz="1200" b="1" i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Helppo käyttää iltaisin kun ei saa enää käyttää kännykkää.</a:t>
            </a:r>
          </a:p>
          <a:p>
            <a:endParaRPr lang="fi-FI" sz="1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571DB27-D51E-460A-926A-AC633D423F0D}"/>
              </a:ext>
            </a:extLst>
          </p:cNvPr>
          <p:cNvSpPr/>
          <p:nvPr/>
        </p:nvSpPr>
        <p:spPr>
          <a:xfrm>
            <a:off x="8054440" y="616916"/>
            <a:ext cx="521011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rgbClr val="7AC3BB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23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52"/>
            <a:ext cx="9144000" cy="857250"/>
          </a:xfrm>
        </p:spPr>
        <p:txBody>
          <a:bodyPr>
            <a:normAutofit/>
          </a:bodyPr>
          <a:lstStyle/>
          <a:p>
            <a:r>
              <a:rPr lang="fi-FI" sz="2000" dirty="0"/>
              <a:t>Osa lapsista ja nuorista saattaisi lukea aikakauslehtiä, jos niitä tulisi kotiin</a:t>
            </a:r>
            <a:br>
              <a:rPr lang="fi-FI" sz="3100" dirty="0"/>
            </a:br>
            <a:r>
              <a:rPr lang="fi-FI" sz="2000" b="0" dirty="0"/>
              <a:t>Miksi et lue painettuja aikakauslehtiä? </a:t>
            </a:r>
          </a:p>
        </p:txBody>
      </p:sp>
      <p:graphicFrame>
        <p:nvGraphicFramePr>
          <p:cNvPr id="15" name="Sisällön paikkamerkki 10">
            <a:extLst>
              <a:ext uri="{FF2B5EF4-FFF2-40B4-BE49-F238E27FC236}">
                <a16:creationId xmlns:a16="http://schemas.microsoft.com/office/drawing/2014/main" id="{9B0FC40D-4044-4951-856B-2764515D910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8117628"/>
              </p:ext>
            </p:extLst>
          </p:nvPr>
        </p:nvGraphicFramePr>
        <p:xfrm>
          <a:off x="867509" y="1150620"/>
          <a:ext cx="6066178" cy="330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D762B69B-EBB7-425B-9605-CDD38D3A8C29}"/>
              </a:ext>
            </a:extLst>
          </p:cNvPr>
          <p:cNvSpPr txBox="1"/>
          <p:nvPr/>
        </p:nvSpPr>
        <p:spPr>
          <a:xfrm>
            <a:off x="8005311" y="873991"/>
            <a:ext cx="81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84</a:t>
            </a:r>
          </a:p>
        </p:txBody>
      </p:sp>
    </p:spTree>
    <p:extLst>
      <p:ext uri="{BB962C8B-B14F-4D97-AF65-F5344CB8AC3E}">
        <p14:creationId xmlns:p14="http://schemas.microsoft.com/office/powerpoint/2010/main" val="1083885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Vanhempien suhtautuminen lasten ja nuorten </a:t>
            </a:r>
            <a:br>
              <a:rPr lang="fi-FI" sz="2800" dirty="0"/>
            </a:br>
            <a:r>
              <a:rPr lang="fi-FI" sz="2800" dirty="0"/>
              <a:t>käyttämiin mediasisältöihin</a:t>
            </a:r>
          </a:p>
        </p:txBody>
      </p:sp>
      <p:graphicFrame>
        <p:nvGraphicFramePr>
          <p:cNvPr id="5" name="Sisällön paikkamerkki 8">
            <a:extLst>
              <a:ext uri="{FF2B5EF4-FFF2-40B4-BE49-F238E27FC236}">
                <a16:creationId xmlns:a16="http://schemas.microsoft.com/office/drawing/2014/main" id="{3FEDA2AC-20A1-400E-8AB9-19FF3A1BE7B7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0884178"/>
              </p:ext>
            </p:extLst>
          </p:nvPr>
        </p:nvGraphicFramePr>
        <p:xfrm>
          <a:off x="0" y="1063625"/>
          <a:ext cx="9144000" cy="337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0353C3-5942-4E26-9C95-EE03EE9B805C}"/>
              </a:ext>
            </a:extLst>
          </p:cNvPr>
          <p:cNvSpPr txBox="1">
            <a:spLocks/>
          </p:cNvSpPr>
          <p:nvPr/>
        </p:nvSpPr>
        <p:spPr>
          <a:xfrm>
            <a:off x="0" y="4521200"/>
            <a:ext cx="9144000" cy="510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b="1" dirty="0">
                <a:solidFill>
                  <a:schemeClr val="tx2"/>
                </a:solidFill>
              </a:rPr>
              <a:t>Kirjoja ja lehtiä saa lukea niin paljon kuin haluaa. </a:t>
            </a:r>
            <a:br>
              <a:rPr lang="fi-FI" sz="1400" b="1" dirty="0">
                <a:solidFill>
                  <a:schemeClr val="tx2"/>
                </a:solidFill>
              </a:rPr>
            </a:br>
            <a:r>
              <a:rPr lang="fi-FI" sz="1400" b="1" dirty="0">
                <a:solidFill>
                  <a:schemeClr val="tx2"/>
                </a:solidFill>
              </a:rPr>
              <a:t>Maksullisten applikaatioiden lataamiseen tarvitaan lupa. </a:t>
            </a:r>
          </a:p>
        </p:txBody>
      </p:sp>
    </p:spTree>
    <p:extLst>
      <p:ext uri="{BB962C8B-B14F-4D97-AF65-F5344CB8AC3E}">
        <p14:creationId xmlns:p14="http://schemas.microsoft.com/office/powerpoint/2010/main" val="16895375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fi-FI" sz="2800" dirty="0"/>
              <a:t>Lapseni päivittäistä ruutuaikaa rajoitetaan</a:t>
            </a:r>
            <a:endParaRPr lang="fi-FI" sz="1400" dirty="0"/>
          </a:p>
        </p:txBody>
      </p:sp>
      <p:graphicFrame>
        <p:nvGraphicFramePr>
          <p:cNvPr id="6" name="Sisällön paikkamerkki 8">
            <a:extLst>
              <a:ext uri="{FF2B5EF4-FFF2-40B4-BE49-F238E27FC236}">
                <a16:creationId xmlns:a16="http://schemas.microsoft.com/office/drawing/2014/main" id="{D5982FA7-ECD3-4B7F-913C-90669E01CCE5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3018341"/>
              </p:ext>
            </p:extLst>
          </p:nvPr>
        </p:nvGraphicFramePr>
        <p:xfrm>
          <a:off x="0" y="782205"/>
          <a:ext cx="9144000" cy="329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77E5068-BD8D-4EAD-8CDD-DB3448708647}"/>
              </a:ext>
            </a:extLst>
          </p:cNvPr>
          <p:cNvSpPr txBox="1">
            <a:spLocks/>
          </p:cNvSpPr>
          <p:nvPr/>
        </p:nvSpPr>
        <p:spPr>
          <a:xfrm>
            <a:off x="7395743" y="1625973"/>
            <a:ext cx="1621878" cy="2822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2C90869-0545-DA48-A242-8210C740575A}"/>
              </a:ext>
            </a:extLst>
          </p:cNvPr>
          <p:cNvSpPr txBox="1">
            <a:spLocks/>
          </p:cNvSpPr>
          <p:nvPr/>
        </p:nvSpPr>
        <p:spPr>
          <a:xfrm>
            <a:off x="345440" y="407429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1400" dirty="0">
                <a:solidFill>
                  <a:schemeClr val="tx2"/>
                </a:solidFill>
              </a:rPr>
              <a:t>Mitä nuorempi lapsi sitä enemmän ruutuaikaa rajoitetaan.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565375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Tiedän, mitä mediasisältöjä lapseni kuluttaa</a:t>
            </a:r>
          </a:p>
        </p:txBody>
      </p:sp>
      <p:graphicFrame>
        <p:nvGraphicFramePr>
          <p:cNvPr id="5" name="Sisällön paikkamerkki 8">
            <a:extLst>
              <a:ext uri="{FF2B5EF4-FFF2-40B4-BE49-F238E27FC236}">
                <a16:creationId xmlns:a16="http://schemas.microsoft.com/office/drawing/2014/main" id="{803D6581-931D-4D78-AC85-6F4CD61D0CB1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6616506"/>
              </p:ext>
            </p:extLst>
          </p:nvPr>
        </p:nvGraphicFramePr>
        <p:xfrm>
          <a:off x="266702" y="1063625"/>
          <a:ext cx="8877298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43E4DBC-3B78-4DF5-8F06-CCE042115D44}"/>
              </a:ext>
            </a:extLst>
          </p:cNvPr>
          <p:cNvSpPr txBox="1">
            <a:spLocks/>
          </p:cNvSpPr>
          <p:nvPr/>
        </p:nvSpPr>
        <p:spPr>
          <a:xfrm>
            <a:off x="133351" y="4389120"/>
            <a:ext cx="9143999" cy="240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b="1" dirty="0">
                <a:solidFill>
                  <a:schemeClr val="tx2"/>
                </a:solidFill>
              </a:rPr>
              <a:t>Vanhemmat uskovat tietävänsä varsin hyvin, mitä mediasisältöjä lapset kuluttavat.</a:t>
            </a:r>
          </a:p>
        </p:txBody>
      </p:sp>
    </p:spTree>
    <p:extLst>
      <p:ext uri="{BB962C8B-B14F-4D97-AF65-F5344CB8AC3E}">
        <p14:creationId xmlns:p14="http://schemas.microsoft.com/office/powerpoint/2010/main" val="1388731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Olen huolissani lapseni kuluttamista mediasisällöistä</a:t>
            </a:r>
          </a:p>
        </p:txBody>
      </p:sp>
      <p:graphicFrame>
        <p:nvGraphicFramePr>
          <p:cNvPr id="6" name="Sisällön paikkamerkki 8">
            <a:extLst>
              <a:ext uri="{FF2B5EF4-FFF2-40B4-BE49-F238E27FC236}">
                <a16:creationId xmlns:a16="http://schemas.microsoft.com/office/drawing/2014/main" id="{F70DCF0D-1EA5-45F8-B400-40DDCD3DE522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971274"/>
              </p:ext>
            </p:extLst>
          </p:nvPr>
        </p:nvGraphicFramePr>
        <p:xfrm>
          <a:off x="0" y="1063625"/>
          <a:ext cx="9144000" cy="310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A52F914-A9B4-4CEF-8D4B-DE03D9624157}"/>
              </a:ext>
            </a:extLst>
          </p:cNvPr>
          <p:cNvSpPr txBox="1">
            <a:spLocks/>
          </p:cNvSpPr>
          <p:nvPr/>
        </p:nvSpPr>
        <p:spPr>
          <a:xfrm>
            <a:off x="0" y="4339502"/>
            <a:ext cx="9144001" cy="134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b="1" dirty="0">
                <a:solidFill>
                  <a:schemeClr val="tx2"/>
                </a:solidFill>
              </a:rPr>
              <a:t>Suomalaiset vanhemmat eivät ole kovinkaan huolissaan lastensa kuluttamista </a:t>
            </a:r>
            <a:r>
              <a:rPr lang="fi-FI" sz="1400" b="1" dirty="0" err="1">
                <a:solidFill>
                  <a:schemeClr val="tx2"/>
                </a:solidFill>
              </a:rPr>
              <a:t>mediasällöistä</a:t>
            </a:r>
            <a:r>
              <a:rPr lang="fi-FI" sz="1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08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52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Lasten ja nuorten mediankäyttö yleensä</a:t>
            </a:r>
            <a:br>
              <a:rPr lang="fi-FI" sz="3600" dirty="0"/>
            </a:br>
            <a:r>
              <a:rPr lang="fi-FI" sz="2000" b="0" dirty="0"/>
              <a:t>Mitä seuraavista sisällöistä käytät ainakin joskus? 2/2 </a:t>
            </a:r>
            <a:r>
              <a:rPr lang="fi-FI" sz="1100" b="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529</a:t>
            </a:r>
            <a:br>
              <a:rPr lang="fi-FI" sz="11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i-FI" sz="1100" b="0" dirty="0"/>
          </a:p>
        </p:txBody>
      </p:sp>
      <p:graphicFrame>
        <p:nvGraphicFramePr>
          <p:cNvPr id="15" name="Sisällön paikkamerkki 10">
            <a:extLst>
              <a:ext uri="{FF2B5EF4-FFF2-40B4-BE49-F238E27FC236}">
                <a16:creationId xmlns:a16="http://schemas.microsoft.com/office/drawing/2014/main" id="{9B0FC40D-4044-4951-856B-2764515D910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076526"/>
              </p:ext>
            </p:extLst>
          </p:nvPr>
        </p:nvGraphicFramePr>
        <p:xfrm>
          <a:off x="238505" y="1150620"/>
          <a:ext cx="6066178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4FE41B73-8016-8F43-B6E4-25157E7B92E4}"/>
              </a:ext>
            </a:extLst>
          </p:cNvPr>
          <p:cNvSpPr txBox="1">
            <a:spLocks/>
          </p:cNvSpPr>
          <p:nvPr/>
        </p:nvSpPr>
        <p:spPr>
          <a:xfrm>
            <a:off x="6151088" y="1139648"/>
            <a:ext cx="2673567" cy="3278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buFont typeface="Wingdings" panose="05000000000000000000" pitchFamily="2" charset="2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90000"/>
              </a:lnSpc>
              <a:spcBef>
                <a:spcPts val="0"/>
              </a:spcBef>
              <a:buClr>
                <a:srgbClr val="4B949E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TikTok</a:t>
            </a: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on suosittu pääasiassa </a:t>
            </a:r>
            <a:b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</a:rPr>
              <a:t>10–12-vuotiaiden tyttöjen keskuudessa.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Clr>
                <a:srgbClr val="4B949E"/>
              </a:buClr>
              <a:buFont typeface="Arial" panose="020B0604020202020204" pitchFamily="34" charset="0"/>
              <a:buChar char="•"/>
              <a:defRPr/>
            </a:pPr>
            <a:endParaRPr lang="fi-FI" sz="1600" dirty="0">
              <a:solidFill>
                <a:prstClr val="black">
                  <a:lumMod val="85000"/>
                  <a:lumOff val="15000"/>
                </a:prstClr>
              </a:solidFill>
              <a:latin typeface="Times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Clr>
                <a:srgbClr val="4B949E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</a:rPr>
              <a:t>13–15-vuotiaat </a:t>
            </a: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erottuvat muista ikäryhmistä </a:t>
            </a:r>
            <a:r>
              <a:rPr lang="fi-FI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somen</a:t>
            </a: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käytön perusteella: eniten käytetään WhatsAppia, Instagramia ja </a:t>
            </a:r>
            <a:r>
              <a:rPr lang="fi-FI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Snapchattia</a:t>
            </a: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519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2">
            <a:extLst>
              <a:ext uri="{FF2B5EF4-FFF2-40B4-BE49-F238E27FC236}">
                <a16:creationId xmlns:a16="http://schemas.microsoft.com/office/drawing/2014/main" id="{7AFF0D4F-5D67-4D2A-A0D7-0FFB35D4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rmAutofit/>
          </a:bodyPr>
          <a:lstStyle/>
          <a:p>
            <a:r>
              <a:rPr lang="fi-FI" sz="2800" dirty="0"/>
              <a:t>Yhteenveto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4C4B7BB7-534E-4BAD-A6E2-B06FEC34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739" y="1041400"/>
            <a:ext cx="6859762" cy="3794781"/>
          </a:xfrm>
        </p:spPr>
        <p:txBody>
          <a:bodyPr>
            <a:normAutofit/>
          </a:bodyPr>
          <a:lstStyle/>
          <a:p>
            <a:pPr marL="0" indent="0">
              <a:lnSpc>
                <a:spcPts val="1700"/>
              </a:lnSpc>
              <a:buNone/>
              <a:defRPr/>
            </a:pPr>
            <a:r>
              <a:rPr lang="fi-FI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Lasten ja nuorten mediapäivä on jatkuvaa mediavirtaa, jossa pikaviestipalveluilla, somella, </a:t>
            </a:r>
            <a:r>
              <a:rPr lang="fi-FI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Youtubella</a:t>
            </a:r>
            <a:r>
              <a:rPr lang="fi-FI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ja mobiilipeleillä on keskeinen rooli. Selkeitä mediankäyttötilanteita on edelleen kuitenkin olemassa.</a:t>
            </a:r>
          </a:p>
          <a:p>
            <a:pPr marL="0" indent="0">
              <a:lnSpc>
                <a:spcPts val="1700"/>
              </a:lnSpc>
              <a:buNone/>
              <a:defRPr/>
            </a:pPr>
            <a:endParaRPr lang="fi-FI" sz="1400" dirty="0">
              <a:solidFill>
                <a:prstClr val="black">
                  <a:lumMod val="85000"/>
                  <a:lumOff val="15000"/>
                </a:prst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ts val="1700"/>
              </a:lnSpc>
              <a:buNone/>
              <a:defRPr/>
            </a:pPr>
            <a:r>
              <a:rPr lang="fi-FI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Vanhemmat toimivat portinvartijoina ja pyrkivät rajoittamaan etenkin pienempien lasten ruutuaikaa. Vanhemmat eivät kuitenkaan ole erityisen huolissaan lapsen mediankäytöstä.</a:t>
            </a:r>
          </a:p>
          <a:p>
            <a:pPr marL="0" indent="0">
              <a:lnSpc>
                <a:spcPts val="1700"/>
              </a:lnSpc>
              <a:buNone/>
              <a:defRPr/>
            </a:pPr>
            <a:endParaRPr lang="fi-FI" sz="1400" dirty="0">
              <a:solidFill>
                <a:prstClr val="black">
                  <a:lumMod val="85000"/>
                  <a:lumOff val="15000"/>
                </a:prst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ts val="1700"/>
              </a:lnSpc>
              <a:buNone/>
              <a:defRPr/>
            </a:pPr>
            <a:r>
              <a:rPr lang="fi-FI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Lasten ja nuorten tärkein mediaväline on puhelin. </a:t>
            </a:r>
          </a:p>
          <a:p>
            <a:pPr marL="0" indent="0">
              <a:lnSpc>
                <a:spcPts val="1700"/>
              </a:lnSpc>
              <a:buNone/>
              <a:defRPr/>
            </a:pPr>
            <a:endParaRPr lang="fi-FI" sz="1400" dirty="0">
              <a:solidFill>
                <a:prstClr val="black">
                  <a:lumMod val="85000"/>
                  <a:lumOff val="15000"/>
                </a:prst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lnSpc>
                <a:spcPts val="1700"/>
              </a:lnSpc>
              <a:buNone/>
              <a:defRPr/>
            </a:pPr>
            <a:r>
              <a:rPr lang="fi-FI" sz="1400" dirty="0">
                <a:latin typeface="Times" panose="02020603050405020304" pitchFamily="18" charset="0"/>
                <a:cs typeface="Times" panose="02020603050405020304" pitchFamily="18" charset="0"/>
              </a:rPr>
              <a:t>Lasten ja nuorten lukeminen kohdistuu pääasiassa kirjoihin. Yhteensä kolme viidestä lapsesta tai nuoresta lukee kirjoja vähintään viikoittain. Kirjojen lukeminen laskee radikaalisti teini-iässä. </a:t>
            </a:r>
          </a:p>
          <a:p>
            <a:pPr marL="0" indent="0">
              <a:lnSpc>
                <a:spcPts val="1700"/>
              </a:lnSpc>
              <a:buNone/>
              <a:defRPr/>
            </a:pPr>
            <a:r>
              <a:rPr lang="fi-FI" sz="1400" dirty="0">
                <a:latin typeface="Times" panose="02020603050405020304" pitchFamily="18" charset="0"/>
                <a:cs typeface="Times" panose="02020603050405020304" pitchFamily="18" charset="0"/>
              </a:rPr>
              <a:t>Osa lapsista ja nuorista saattaisi lukea aikakauslehtiä, jos siihen olisi mahdollisuus, lehti tulisi kotiin tai olisi muuten helposti saavutettavissa. 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43CF51AA-97D1-4C5D-A8FF-263D8FCE6247}"/>
              </a:ext>
            </a:extLst>
          </p:cNvPr>
          <p:cNvGrpSpPr/>
          <p:nvPr/>
        </p:nvGrpSpPr>
        <p:grpSpPr>
          <a:xfrm>
            <a:off x="674135" y="2625156"/>
            <a:ext cx="627268" cy="627268"/>
            <a:chOff x="778098" y="3651932"/>
            <a:chExt cx="627268" cy="627268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80BE9E52-A46B-4B16-98A7-B4BD4F003B2D}"/>
                </a:ext>
              </a:extLst>
            </p:cNvPr>
            <p:cNvSpPr/>
            <p:nvPr/>
          </p:nvSpPr>
          <p:spPr>
            <a:xfrm>
              <a:off x="778098" y="3651932"/>
              <a:ext cx="627268" cy="6272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11941DE-DFCE-4ECC-B028-15630296B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51" y="3719322"/>
              <a:ext cx="492487" cy="492487"/>
            </a:xfrm>
            <a:prstGeom prst="rect">
              <a:avLst/>
            </a:prstGeom>
          </p:spPr>
        </p:pic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8700FDA7-12D8-485B-86A4-9E47168957AB}"/>
              </a:ext>
            </a:extLst>
          </p:cNvPr>
          <p:cNvGrpSpPr/>
          <p:nvPr/>
        </p:nvGrpSpPr>
        <p:grpSpPr>
          <a:xfrm>
            <a:off x="671157" y="1063625"/>
            <a:ext cx="627268" cy="627268"/>
            <a:chOff x="778098" y="1437494"/>
            <a:chExt cx="627268" cy="627268"/>
          </a:xfrm>
        </p:grpSpPr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FCB849A9-D074-465B-907A-4EE1E4A85F2F}"/>
                </a:ext>
              </a:extLst>
            </p:cNvPr>
            <p:cNvSpPr/>
            <p:nvPr/>
          </p:nvSpPr>
          <p:spPr>
            <a:xfrm>
              <a:off x="778098" y="1437494"/>
              <a:ext cx="627268" cy="6272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2F9EEF8C-ED82-474D-8562-0D87E3A1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95" y="1471580"/>
              <a:ext cx="559096" cy="559096"/>
            </a:xfrm>
            <a:prstGeom prst="rect">
              <a:avLst/>
            </a:prstGeom>
          </p:spPr>
        </p:pic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C6155BF-136B-4C5B-8A27-E24A7FF61DDE}"/>
              </a:ext>
            </a:extLst>
          </p:cNvPr>
          <p:cNvGrpSpPr/>
          <p:nvPr/>
        </p:nvGrpSpPr>
        <p:grpSpPr>
          <a:xfrm>
            <a:off x="674135" y="1844390"/>
            <a:ext cx="627268" cy="627268"/>
            <a:chOff x="1686080" y="4614839"/>
            <a:chExt cx="735189" cy="735189"/>
          </a:xfrm>
        </p:grpSpPr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9BEB05E0-610F-4FD0-8E9F-E53AA3FB38ED}"/>
                </a:ext>
              </a:extLst>
            </p:cNvPr>
            <p:cNvSpPr/>
            <p:nvPr/>
          </p:nvSpPr>
          <p:spPr>
            <a:xfrm>
              <a:off x="1686080" y="4614839"/>
              <a:ext cx="735189" cy="735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67AB0A7E-3D8F-40F3-B0FC-EB9AC5DC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034" y="4661597"/>
              <a:ext cx="579420" cy="579420"/>
            </a:xfrm>
            <a:prstGeom prst="rect">
              <a:avLst/>
            </a:prstGeom>
          </p:spPr>
        </p:pic>
      </p:grpSp>
      <p:sp>
        <p:nvSpPr>
          <p:cNvPr id="16" name="Ellipsi 15">
            <a:extLst>
              <a:ext uri="{FF2B5EF4-FFF2-40B4-BE49-F238E27FC236}">
                <a16:creationId xmlns:a16="http://schemas.microsoft.com/office/drawing/2014/main" id="{F8A20503-352D-4A70-9F51-F8F7F8E3C475}"/>
              </a:ext>
            </a:extLst>
          </p:cNvPr>
          <p:cNvSpPr/>
          <p:nvPr/>
        </p:nvSpPr>
        <p:spPr>
          <a:xfrm>
            <a:off x="678460" y="3464771"/>
            <a:ext cx="627268" cy="627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08C40B78-F81B-48B9-8F3E-E5B726EE3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7" y="3469483"/>
            <a:ext cx="629947" cy="6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14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35C863B-ACDC-774A-A8A7-EABC24F730DA}"/>
              </a:ext>
            </a:extLst>
          </p:cNvPr>
          <p:cNvSpPr txBox="1">
            <a:spLocks/>
          </p:cNvSpPr>
          <p:nvPr/>
        </p:nvSpPr>
        <p:spPr>
          <a:xfrm>
            <a:off x="1528011" y="622169"/>
            <a:ext cx="5939590" cy="32424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fi-FI" sz="1800" b="0" dirty="0">
                <a:solidFill>
                  <a:srgbClr val="000000"/>
                </a:solidFill>
              </a:rPr>
              <a:t>Lisätietoja: </a:t>
            </a:r>
            <a:br>
              <a:rPr lang="fi-FI" sz="1400" b="0" dirty="0">
                <a:solidFill>
                  <a:srgbClr val="000000"/>
                </a:solidFill>
              </a:rPr>
            </a:br>
            <a:endParaRPr lang="fi-FI" sz="1400" b="0" dirty="0">
              <a:solidFill>
                <a:srgbClr val="000000"/>
              </a:solidFill>
            </a:endParaRPr>
          </a:p>
          <a:p>
            <a:r>
              <a:rPr lang="fi-FI" sz="1400" b="0" dirty="0">
                <a:solidFill>
                  <a:srgbClr val="000000"/>
                </a:solidFill>
              </a:rPr>
              <a:t>Markkinointi- ja tutkimuspäällikkö </a:t>
            </a:r>
            <a:r>
              <a:rPr lang="fi-FI" sz="1400" dirty="0">
                <a:solidFill>
                  <a:srgbClr val="000000"/>
                </a:solidFill>
              </a:rPr>
              <a:t>Outi Itävuo</a:t>
            </a:r>
            <a:r>
              <a:rPr lang="fi-FI" sz="1400" b="0" dirty="0">
                <a:solidFill>
                  <a:srgbClr val="000000"/>
                </a:solidFill>
              </a:rPr>
              <a:t>, Aikakausmedia, </a:t>
            </a:r>
            <a:r>
              <a:rPr lang="fi-FI" sz="1400" b="0" dirty="0">
                <a:solidFill>
                  <a:srgbClr val="000000"/>
                </a:solidFill>
                <a:hlinkClick r:id="rId2"/>
              </a:rPr>
              <a:t>outi.itavuo@aikakausmedia.fi</a:t>
            </a:r>
            <a:r>
              <a:rPr lang="fi-FI" sz="1400" b="0" dirty="0">
                <a:solidFill>
                  <a:srgbClr val="000000"/>
                </a:solidFill>
              </a:rPr>
              <a:t>, p. 040 540 1820</a:t>
            </a:r>
            <a:br>
              <a:rPr lang="fi-FI" sz="1400" b="0" dirty="0">
                <a:solidFill>
                  <a:srgbClr val="000000"/>
                </a:solidFill>
              </a:rPr>
            </a:br>
            <a:endParaRPr lang="fi-FI" sz="1400" b="0" dirty="0">
              <a:solidFill>
                <a:srgbClr val="000000"/>
              </a:solidFill>
            </a:endParaRPr>
          </a:p>
          <a:p>
            <a:r>
              <a:rPr lang="fi-FI" sz="1400" b="0" dirty="0">
                <a:solidFill>
                  <a:srgbClr val="000000"/>
                </a:solidFill>
              </a:rPr>
              <a:t>Toimitusjohtaja </a:t>
            </a:r>
            <a:r>
              <a:rPr lang="fi-FI" sz="1400" dirty="0">
                <a:solidFill>
                  <a:srgbClr val="000000"/>
                </a:solidFill>
              </a:rPr>
              <a:t>Pirjo Ekman</a:t>
            </a:r>
            <a:r>
              <a:rPr lang="fi-FI" sz="1400" b="0" dirty="0">
                <a:solidFill>
                  <a:srgbClr val="000000"/>
                </a:solidFill>
              </a:rPr>
              <a:t>, </a:t>
            </a:r>
            <a:r>
              <a:rPr lang="fi-FI" sz="1400" b="0" dirty="0" err="1">
                <a:solidFill>
                  <a:srgbClr val="000000"/>
                </a:solidFill>
              </a:rPr>
              <a:t>Inspirans</a:t>
            </a:r>
            <a:r>
              <a:rPr lang="fi-FI" sz="1400" b="0" dirty="0">
                <a:solidFill>
                  <a:srgbClr val="000000"/>
                </a:solidFill>
              </a:rPr>
              <a:t> Oy, </a:t>
            </a:r>
            <a:br>
              <a:rPr lang="fi-FI" sz="1400" b="0" dirty="0">
                <a:solidFill>
                  <a:srgbClr val="000000"/>
                </a:solidFill>
              </a:rPr>
            </a:br>
            <a:r>
              <a:rPr lang="fi-FI" sz="1400" b="0" dirty="0">
                <a:solidFill>
                  <a:srgbClr val="000000"/>
                </a:solidFill>
                <a:hlinkClick r:id="rId3"/>
              </a:rPr>
              <a:t>pirjo.ekman@inspirans.fi</a:t>
            </a:r>
            <a:r>
              <a:rPr lang="fi-FI" sz="1400" b="0" dirty="0">
                <a:solidFill>
                  <a:srgbClr val="000000"/>
                </a:solidFill>
              </a:rPr>
              <a:t>, p. 050 5911 030</a:t>
            </a:r>
            <a:br>
              <a:rPr lang="fi-FI" sz="1400" b="0" dirty="0">
                <a:solidFill>
                  <a:srgbClr val="000000"/>
                </a:solidFill>
              </a:rPr>
            </a:br>
            <a:endParaRPr lang="fi-FI" sz="1400" b="0" dirty="0">
              <a:solidFill>
                <a:srgbClr val="000000"/>
              </a:solidFill>
            </a:endParaRPr>
          </a:p>
          <a:p>
            <a:r>
              <a:rPr lang="fi-FI" sz="1400" b="0" dirty="0">
                <a:solidFill>
                  <a:srgbClr val="000000"/>
                </a:solidFill>
              </a:rPr>
              <a:t>Tutkimuspäällikkö </a:t>
            </a:r>
            <a:r>
              <a:rPr lang="fi-FI" sz="1400" dirty="0">
                <a:solidFill>
                  <a:srgbClr val="000000"/>
                </a:solidFill>
              </a:rPr>
              <a:t>Anne Melander</a:t>
            </a:r>
            <a:r>
              <a:rPr lang="fi-FI" sz="1400" b="0" dirty="0">
                <a:solidFill>
                  <a:srgbClr val="000000"/>
                </a:solidFill>
              </a:rPr>
              <a:t>, Taloustutkimus Oy,</a:t>
            </a:r>
            <a:br>
              <a:rPr lang="fi-FI" sz="1400" b="0" dirty="0">
                <a:solidFill>
                  <a:srgbClr val="000000"/>
                </a:solidFill>
              </a:rPr>
            </a:br>
            <a:r>
              <a:rPr lang="fi-FI" sz="1400" b="0" dirty="0">
                <a:solidFill>
                  <a:srgbClr val="000000"/>
                </a:solidFill>
              </a:rPr>
              <a:t> </a:t>
            </a:r>
            <a:r>
              <a:rPr lang="fi-FI" sz="1400" b="0" dirty="0">
                <a:solidFill>
                  <a:srgbClr val="000000"/>
                </a:solidFill>
                <a:hlinkClick r:id="rId4"/>
              </a:rPr>
              <a:t>anne.melander@taloustutkimus.fi</a:t>
            </a:r>
            <a:r>
              <a:rPr lang="fi-FI" sz="1400" b="0" dirty="0">
                <a:solidFill>
                  <a:srgbClr val="000000"/>
                </a:solidFill>
              </a:rPr>
              <a:t>, p. 050 522 2369</a:t>
            </a:r>
          </a:p>
        </p:txBody>
      </p:sp>
    </p:spTree>
    <p:extLst>
      <p:ext uri="{BB962C8B-B14F-4D97-AF65-F5344CB8AC3E}">
        <p14:creationId xmlns:p14="http://schemas.microsoft.com/office/powerpoint/2010/main" val="10782418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35C863B-ACDC-774A-A8A7-EABC24F730DA}"/>
              </a:ext>
            </a:extLst>
          </p:cNvPr>
          <p:cNvSpPr txBox="1">
            <a:spLocks/>
          </p:cNvSpPr>
          <p:nvPr/>
        </p:nvSpPr>
        <p:spPr>
          <a:xfrm>
            <a:off x="1528011" y="896662"/>
            <a:ext cx="5939590" cy="30640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endParaRPr lang="fi-FI" sz="2200" i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A11EB-EE69-0F4C-8081-6A47E9721889}"/>
              </a:ext>
            </a:extLst>
          </p:cNvPr>
          <p:cNvGrpSpPr/>
          <p:nvPr/>
        </p:nvGrpSpPr>
        <p:grpSpPr>
          <a:xfrm>
            <a:off x="1528011" y="1565625"/>
            <a:ext cx="5939590" cy="2085086"/>
            <a:chOff x="0" y="1313001"/>
            <a:chExt cx="9144000" cy="2993701"/>
          </a:xfrm>
        </p:grpSpPr>
        <p:pic>
          <p:nvPicPr>
            <p:cNvPr id="28" name="Picture 27" descr="AM_logo_RGB.eps">
              <a:extLst>
                <a:ext uri="{FF2B5EF4-FFF2-40B4-BE49-F238E27FC236}">
                  <a16:creationId xmlns:a16="http://schemas.microsoft.com/office/drawing/2014/main" id="{E55ABC0F-5E0B-FD4A-9EE9-C31B41F7B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5124" y="1313001"/>
              <a:ext cx="6036573" cy="433064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8DEF8A7-97A1-F048-A166-ADBAEB0E425A}"/>
                </a:ext>
              </a:extLst>
            </p:cNvPr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8EE6BFA-BD71-FA42-8693-0E5FBFBA0769}"/>
                  </a:ext>
                </a:extLst>
              </p:cNvPr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2CE9316-7081-334B-8D87-8541EE3AB48C}"/>
                    </a:ext>
                  </a:extLst>
                </p:cNvPr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C5F79B10-BC55-C64F-A781-733EE73D5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C75D4C2-CF25-AC44-BA43-4BC3620ACA94}"/>
                  </a:ext>
                </a:extLst>
              </p:cNvPr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A73AF44-6ABC-9A40-8DBF-7F15CBAEC14D}"/>
                    </a:ext>
                  </a:extLst>
                </p:cNvPr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A1ADD18F-FDD8-0B4C-B9BE-F3A03E359B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7607BFA-ACF6-8543-83C9-C55C94ABEA67}"/>
                  </a:ext>
                </a:extLst>
              </p:cNvPr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5190AEA-11A7-BB4E-9A0A-58DB245560E0}"/>
                    </a:ext>
                  </a:extLst>
                </p:cNvPr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81423B95-D001-214B-BFDB-5B7D337BD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926736B-1287-1B45-9502-663C6EF99841}"/>
                  </a:ext>
                </a:extLst>
              </p:cNvPr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AA968EC-63CC-AD44-AD6B-0FD9CE334FAE}"/>
                    </a:ext>
                  </a:extLst>
                </p:cNvPr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7013788E-726C-4543-8514-95F543E1E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52A0AC3-254F-2648-85CB-FE8952C825A9}"/>
                  </a:ext>
                </a:extLst>
              </p:cNvPr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E19F94D-1455-9D4F-BD93-82BE293FE969}"/>
                    </a:ext>
                  </a:extLst>
                </p:cNvPr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38B8BDF7-5448-9241-98AE-507899A541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15C4BE5-3408-FB4B-A90D-FC5CA531147E}"/>
                  </a:ext>
                </a:extLst>
              </p:cNvPr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A2ABE85-587D-0D4D-A3EB-2089DBB5AA81}"/>
                    </a:ext>
                  </a:extLst>
                </p:cNvPr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D5FB8DCA-710C-C14C-9278-34AFA05B2B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D1A6A2-CC7B-7C49-9C90-F5994C139894}"/>
                </a:ext>
              </a:extLst>
            </p:cNvPr>
            <p:cNvSpPr txBox="1"/>
            <p:nvPr/>
          </p:nvSpPr>
          <p:spPr>
            <a:xfrm>
              <a:off x="0" y="2188989"/>
              <a:ext cx="9144000" cy="927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www.aikakausmedia.fi</a:t>
              </a:r>
            </a:p>
            <a:p>
              <a:pPr algn="ctr"/>
              <a:endParaRPr lang="fi-FI" dirty="0">
                <a:solidFill>
                  <a:schemeClr val="accent6"/>
                </a:solidFill>
                <a:latin typeface="Times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A160D0-087B-6D44-81A4-51F33AD4B217}"/>
                </a:ext>
              </a:extLst>
            </p:cNvPr>
            <p:cNvSpPr txBox="1"/>
            <p:nvPr/>
          </p:nvSpPr>
          <p:spPr>
            <a:xfrm>
              <a:off x="0" y="3776427"/>
              <a:ext cx="9144000" cy="53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Calibri" panose="020F0502020204030204" pitchFamily="34" charset="0"/>
                  <a:cs typeface="Calibri" panose="020F0502020204030204" pitchFamily="34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5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52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i-FI" sz="3100" dirty="0"/>
              <a:t>Lasten ja nuorten ja vanhempien mediankäyttö </a:t>
            </a:r>
            <a:br>
              <a:rPr lang="fi-FI" sz="3600" dirty="0"/>
            </a:br>
            <a:r>
              <a:rPr lang="fi-FI" sz="2000" b="0" dirty="0"/>
              <a:t>Mitä seuraavista sisällöistä käytät ainakin joskus? </a:t>
            </a:r>
            <a:r>
              <a:rPr lang="fi-FI" sz="1100" b="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529</a:t>
            </a:r>
            <a:endParaRPr lang="fi-FI" sz="1100" b="0" dirty="0"/>
          </a:p>
        </p:txBody>
      </p:sp>
      <p:graphicFrame>
        <p:nvGraphicFramePr>
          <p:cNvPr id="4" name="Sisällön paikkamerkki 13">
            <a:extLst>
              <a:ext uri="{FF2B5EF4-FFF2-40B4-BE49-F238E27FC236}">
                <a16:creationId xmlns:a16="http://schemas.microsoft.com/office/drawing/2014/main" id="{9A3B0436-C060-4E3D-B31F-21CE59190B6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8048997"/>
              </p:ext>
            </p:extLst>
          </p:nvPr>
        </p:nvGraphicFramePr>
        <p:xfrm>
          <a:off x="400051" y="1107892"/>
          <a:ext cx="3995738" cy="403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Sisällön paikkamerkki 13">
            <a:extLst>
              <a:ext uri="{FF2B5EF4-FFF2-40B4-BE49-F238E27FC236}">
                <a16:creationId xmlns:a16="http://schemas.microsoft.com/office/drawing/2014/main" id="{538DF4B8-7082-48C3-AA9F-CA20A28A7724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7251546"/>
              </p:ext>
            </p:extLst>
          </p:nvPr>
        </p:nvGraphicFramePr>
        <p:xfrm>
          <a:off x="4657687" y="1107893"/>
          <a:ext cx="3995737" cy="40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Ryhmä 2">
            <a:extLst>
              <a:ext uri="{FF2B5EF4-FFF2-40B4-BE49-F238E27FC236}">
                <a16:creationId xmlns:a16="http://schemas.microsoft.com/office/drawing/2014/main" id="{24BDC88C-A8BB-41CA-A5AA-A4B7BC21E27F}"/>
              </a:ext>
            </a:extLst>
          </p:cNvPr>
          <p:cNvGrpSpPr/>
          <p:nvPr/>
        </p:nvGrpSpPr>
        <p:grpSpPr>
          <a:xfrm>
            <a:off x="236764" y="4548856"/>
            <a:ext cx="1423313" cy="558666"/>
            <a:chOff x="4253727" y="3261632"/>
            <a:chExt cx="1423313" cy="558666"/>
          </a:xfrm>
        </p:grpSpPr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9253138E-15E6-4CF7-8235-B30D67E3F112}"/>
                </a:ext>
              </a:extLst>
            </p:cNvPr>
            <p:cNvGrpSpPr/>
            <p:nvPr/>
          </p:nvGrpSpPr>
          <p:grpSpPr>
            <a:xfrm>
              <a:off x="4253727" y="3543299"/>
              <a:ext cx="1423313" cy="276999"/>
              <a:chOff x="-557887" y="-2865198"/>
              <a:chExt cx="1423313" cy="276999"/>
            </a:xfrm>
          </p:grpSpPr>
          <p:sp>
            <p:nvSpPr>
              <p:cNvPr id="7" name="Suorakulmio 6">
                <a:extLst>
                  <a:ext uri="{FF2B5EF4-FFF2-40B4-BE49-F238E27FC236}">
                    <a16:creationId xmlns:a16="http://schemas.microsoft.com/office/drawing/2014/main" id="{A068E09B-4C37-4B2C-8FA8-B8FD9C2282BF}"/>
                  </a:ext>
                </a:extLst>
              </p:cNvPr>
              <p:cNvSpPr/>
              <p:nvPr/>
            </p:nvSpPr>
            <p:spPr>
              <a:xfrm>
                <a:off x="-557887" y="-2817956"/>
                <a:ext cx="161925" cy="1619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kstiruutu 18">
                <a:extLst>
                  <a:ext uri="{FF2B5EF4-FFF2-40B4-BE49-F238E27FC236}">
                    <a16:creationId xmlns:a16="http://schemas.microsoft.com/office/drawing/2014/main" id="{74E1267E-E407-464D-8F07-23F25B225833}"/>
                  </a:ext>
                </a:extLst>
              </p:cNvPr>
              <p:cNvSpPr txBox="1"/>
              <p:nvPr/>
            </p:nvSpPr>
            <p:spPr>
              <a:xfrm>
                <a:off x="-367387" y="-2865198"/>
                <a:ext cx="12328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Times" panose="02020603050405020304" pitchFamily="18" charset="0"/>
                    <a:cs typeface="Times" panose="02020603050405020304" pitchFamily="18" charset="0"/>
                  </a:rPr>
                  <a:t>Aikuinen</a:t>
                </a:r>
              </a:p>
            </p:txBody>
          </p:sp>
        </p:grpSp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E9DFA29B-0274-4795-9F62-E89336E87867}"/>
                </a:ext>
              </a:extLst>
            </p:cNvPr>
            <p:cNvGrpSpPr/>
            <p:nvPr/>
          </p:nvGrpSpPr>
          <p:grpSpPr>
            <a:xfrm>
              <a:off x="4253727" y="3261632"/>
              <a:ext cx="1423313" cy="276999"/>
              <a:chOff x="-506413" y="-2499502"/>
              <a:chExt cx="1423313" cy="276999"/>
            </a:xfrm>
          </p:grpSpPr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7A458987-9D97-4DC9-A167-672CCD90359E}"/>
                  </a:ext>
                </a:extLst>
              </p:cNvPr>
              <p:cNvSpPr/>
              <p:nvPr/>
            </p:nvSpPr>
            <p:spPr>
              <a:xfrm>
                <a:off x="-506413" y="-2452260"/>
                <a:ext cx="161925" cy="1619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kstiruutu 15">
                <a:extLst>
                  <a:ext uri="{FF2B5EF4-FFF2-40B4-BE49-F238E27FC236}">
                    <a16:creationId xmlns:a16="http://schemas.microsoft.com/office/drawing/2014/main" id="{395B300B-258E-46F4-861E-FC9DA6A5EEDB}"/>
                  </a:ext>
                </a:extLst>
              </p:cNvPr>
              <p:cNvSpPr txBox="1"/>
              <p:nvPr/>
            </p:nvSpPr>
            <p:spPr>
              <a:xfrm>
                <a:off x="-315913" y="-2499502"/>
                <a:ext cx="12328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Times" panose="02020603050405020304" pitchFamily="18" charset="0"/>
                    <a:cs typeface="Times" panose="02020603050405020304" pitchFamily="18" charset="0"/>
                  </a:rPr>
                  <a:t>Lapsi</a:t>
                </a:r>
              </a:p>
            </p:txBody>
          </p:sp>
        </p:grpSp>
      </p:grp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D13FF38-B73E-4C4E-8E94-0006F758D734}"/>
              </a:ext>
            </a:extLst>
          </p:cNvPr>
          <p:cNvSpPr txBox="1"/>
          <p:nvPr/>
        </p:nvSpPr>
        <p:spPr>
          <a:xfrm>
            <a:off x="4378232" y="4880156"/>
            <a:ext cx="81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F5479C9-DD39-4B63-895C-AA6FBDEB9981}"/>
              </a:ext>
            </a:extLst>
          </p:cNvPr>
          <p:cNvSpPr txBox="1"/>
          <p:nvPr/>
        </p:nvSpPr>
        <p:spPr>
          <a:xfrm>
            <a:off x="8622796" y="4845912"/>
            <a:ext cx="81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0338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9">
            <a:extLst>
              <a:ext uri="{FF2B5EF4-FFF2-40B4-BE49-F238E27FC236}">
                <a16:creationId xmlns:a16="http://schemas.microsoft.com/office/drawing/2014/main" id="{7F5E58B8-272D-4434-8F05-82D77A379AE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2645945"/>
              </p:ext>
            </p:extLst>
          </p:nvPr>
        </p:nvGraphicFramePr>
        <p:xfrm>
          <a:off x="4254156" y="607109"/>
          <a:ext cx="4783252" cy="467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B23B226-6476-DA4A-9DB2-80842DAC6388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2955844"/>
              </p:ext>
            </p:extLst>
          </p:nvPr>
        </p:nvGraphicFramePr>
        <p:xfrm>
          <a:off x="-90015" y="607109"/>
          <a:ext cx="4783252" cy="467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1FAE7175-D58B-40B5-8B28-1E545F24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160"/>
            <a:ext cx="8229600" cy="715687"/>
          </a:xfrm>
        </p:spPr>
        <p:txBody>
          <a:bodyPr>
            <a:noAutofit/>
          </a:bodyPr>
          <a:lstStyle/>
          <a:p>
            <a:r>
              <a:rPr lang="fi-FI" sz="2200" dirty="0"/>
              <a:t>Mikä tai mitkä seuraavista ovat sinulle tärkeimpiä?</a:t>
            </a:r>
            <a:r>
              <a:rPr lang="fi-FI" sz="22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i-FI" sz="1000" b="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529</a:t>
            </a:r>
            <a:endParaRPr lang="fi-FI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A335BD-742D-654C-90F8-5FFE7FB14A42}"/>
              </a:ext>
            </a:extLst>
          </p:cNvPr>
          <p:cNvGrpSpPr/>
          <p:nvPr/>
        </p:nvGrpSpPr>
        <p:grpSpPr>
          <a:xfrm>
            <a:off x="1888749" y="707527"/>
            <a:ext cx="870315" cy="261610"/>
            <a:chOff x="2075016" y="707527"/>
            <a:chExt cx="870315" cy="261610"/>
          </a:xfrm>
        </p:grpSpPr>
        <p:sp>
          <p:nvSpPr>
            <p:cNvPr id="21" name="Suorakulmio 9">
              <a:extLst>
                <a:ext uri="{FF2B5EF4-FFF2-40B4-BE49-F238E27FC236}">
                  <a16:creationId xmlns:a16="http://schemas.microsoft.com/office/drawing/2014/main" id="{B99324E2-5403-DE41-B322-D41BBA995D44}"/>
                </a:ext>
              </a:extLst>
            </p:cNvPr>
            <p:cNvSpPr/>
            <p:nvPr/>
          </p:nvSpPr>
          <p:spPr>
            <a:xfrm>
              <a:off x="2075016" y="754769"/>
              <a:ext cx="161925" cy="1619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kstiruutu 15">
              <a:extLst>
                <a:ext uri="{FF2B5EF4-FFF2-40B4-BE49-F238E27FC236}">
                  <a16:creationId xmlns:a16="http://schemas.microsoft.com/office/drawing/2014/main" id="{AE89CBC7-907D-C54C-BF90-022CFFC614C3}"/>
                </a:ext>
              </a:extLst>
            </p:cNvPr>
            <p:cNvSpPr txBox="1"/>
            <p:nvPr/>
          </p:nvSpPr>
          <p:spPr>
            <a:xfrm>
              <a:off x="2265516" y="707527"/>
              <a:ext cx="6798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b="1" i="0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Lapsi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16FB82-158C-B144-811E-8D3742223FF6}"/>
              </a:ext>
            </a:extLst>
          </p:cNvPr>
          <p:cNvGrpSpPr/>
          <p:nvPr/>
        </p:nvGrpSpPr>
        <p:grpSpPr>
          <a:xfrm>
            <a:off x="6026404" y="713104"/>
            <a:ext cx="1423313" cy="261610"/>
            <a:chOff x="6026404" y="713104"/>
            <a:chExt cx="1423313" cy="261610"/>
          </a:xfrm>
        </p:grpSpPr>
        <p:sp>
          <p:nvSpPr>
            <p:cNvPr id="23" name="Suorakulmio 6">
              <a:extLst>
                <a:ext uri="{FF2B5EF4-FFF2-40B4-BE49-F238E27FC236}">
                  <a16:creationId xmlns:a16="http://schemas.microsoft.com/office/drawing/2014/main" id="{FF23C133-3D53-574F-8DAE-D688881CF3D4}"/>
                </a:ext>
              </a:extLst>
            </p:cNvPr>
            <p:cNvSpPr/>
            <p:nvPr/>
          </p:nvSpPr>
          <p:spPr>
            <a:xfrm>
              <a:off x="6026404" y="760346"/>
              <a:ext cx="161925" cy="1619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kstiruutu 18">
              <a:extLst>
                <a:ext uri="{FF2B5EF4-FFF2-40B4-BE49-F238E27FC236}">
                  <a16:creationId xmlns:a16="http://schemas.microsoft.com/office/drawing/2014/main" id="{FE18935C-BA38-A648-A657-A2F0128D1E0D}"/>
                </a:ext>
              </a:extLst>
            </p:cNvPr>
            <p:cNvSpPr txBox="1"/>
            <p:nvPr/>
          </p:nvSpPr>
          <p:spPr>
            <a:xfrm>
              <a:off x="6216904" y="713104"/>
              <a:ext cx="12328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b="1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Aikuinen</a:t>
              </a:r>
            </a:p>
          </p:txBody>
        </p:sp>
      </p:grpSp>
      <p:sp>
        <p:nvSpPr>
          <p:cNvPr id="26" name="Tekstiruutu 13">
            <a:extLst>
              <a:ext uri="{FF2B5EF4-FFF2-40B4-BE49-F238E27FC236}">
                <a16:creationId xmlns:a16="http://schemas.microsoft.com/office/drawing/2014/main" id="{FCB3C268-DE3D-714F-A37C-9373B7278B26}"/>
              </a:ext>
            </a:extLst>
          </p:cNvPr>
          <p:cNvSpPr txBox="1"/>
          <p:nvPr/>
        </p:nvSpPr>
        <p:spPr>
          <a:xfrm>
            <a:off x="4429855" y="4897279"/>
            <a:ext cx="81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%</a:t>
            </a:r>
          </a:p>
        </p:txBody>
      </p:sp>
      <p:sp>
        <p:nvSpPr>
          <p:cNvPr id="37" name="Tekstiruutu 13">
            <a:extLst>
              <a:ext uri="{FF2B5EF4-FFF2-40B4-BE49-F238E27FC236}">
                <a16:creationId xmlns:a16="http://schemas.microsoft.com/office/drawing/2014/main" id="{D4304244-9728-FF47-B936-A06229D71634}"/>
              </a:ext>
            </a:extLst>
          </p:cNvPr>
          <p:cNvSpPr txBox="1"/>
          <p:nvPr/>
        </p:nvSpPr>
        <p:spPr>
          <a:xfrm>
            <a:off x="8782399" y="4897279"/>
            <a:ext cx="81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7348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C2B1-B99B-FC49-B2D6-B6393BEA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52"/>
            <a:ext cx="9144000" cy="857250"/>
          </a:xfrm>
        </p:spPr>
        <p:txBody>
          <a:bodyPr>
            <a:normAutofit/>
          </a:bodyPr>
          <a:lstStyle/>
          <a:p>
            <a:r>
              <a:rPr lang="fi-FI" sz="2700" dirty="0" err="1"/>
              <a:t>Youtubesta</a:t>
            </a:r>
            <a:r>
              <a:rPr lang="fi-FI" sz="2700" dirty="0"/>
              <a:t> löytyy lapsia ja nuoria kiinnostavat sisällöt</a:t>
            </a:r>
            <a:br>
              <a:rPr lang="fi-FI" sz="3600" dirty="0"/>
            </a:br>
            <a:r>
              <a:rPr lang="fi-FI" sz="2000" b="0" dirty="0"/>
              <a:t>Mistä seuraavista löydät itseäsi kiinnostavaa sisältöä? </a:t>
            </a:r>
            <a:r>
              <a:rPr lang="fi-FI" sz="1100" b="0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= 529</a:t>
            </a:r>
            <a:endParaRPr lang="fi-FI" sz="2000" b="0" dirty="0"/>
          </a:p>
        </p:txBody>
      </p:sp>
      <p:graphicFrame>
        <p:nvGraphicFramePr>
          <p:cNvPr id="6" name="Sisällön paikkamerkki 8">
            <a:extLst>
              <a:ext uri="{FF2B5EF4-FFF2-40B4-BE49-F238E27FC236}">
                <a16:creationId xmlns:a16="http://schemas.microsoft.com/office/drawing/2014/main" id="{D78F4ED2-3B0D-4045-AD38-EF974DFD0A7C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1103513"/>
              </p:ext>
            </p:extLst>
          </p:nvPr>
        </p:nvGraphicFramePr>
        <p:xfrm>
          <a:off x="1" y="953618"/>
          <a:ext cx="6852648" cy="372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3269447B-B521-43F0-986A-EFE83DBCF5F4}"/>
              </a:ext>
            </a:extLst>
          </p:cNvPr>
          <p:cNvSpPr txBox="1">
            <a:spLocks/>
          </p:cNvSpPr>
          <p:nvPr/>
        </p:nvSpPr>
        <p:spPr>
          <a:xfrm>
            <a:off x="6852648" y="1120212"/>
            <a:ext cx="2163482" cy="355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Clr>
                <a:srgbClr val="E60F28"/>
              </a:buClr>
              <a:buFont typeface="Wingdings" panose="05000000000000000000" pitchFamily="2" charset="2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>
                <a:srgbClr val="4B94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Youtube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tarjoaa kiinnostavimmat sisällöt eri ikäryhmissä.</a:t>
            </a:r>
          </a:p>
          <a:p>
            <a:pPr marL="285750" marR="0" lvl="0" indent="-28575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>
                <a:srgbClr val="4B94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Sosiaalisen median sisältöjen kiinnostavuus kasvaa iän myötä.</a:t>
            </a:r>
          </a:p>
        </p:txBody>
      </p:sp>
    </p:spTree>
    <p:extLst>
      <p:ext uri="{BB962C8B-B14F-4D97-AF65-F5344CB8AC3E}">
        <p14:creationId xmlns:p14="http://schemas.microsoft.com/office/powerpoint/2010/main" val="152823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Q16 Kuinka todennäköistä on, että suosittelisit Pirkanmaan Osuuskaupan tarjoamia tuotteita tai palveluita ystävillesi tai tuttavillesi asteikolla 0-10, jossa 10 = erittäin todennäköistä ja 0= ei lainkaan todennäköistä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EI OLE TÄLLÄ HETKELLÄ REKISTERÖITYNYT MOBIILIPELAAJA    RAY139k Oletteko kiinnostunut pelaamaan rahapelejä Raha-automaattiyhdistyksen mobiilipelisivustolla?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EI OLE TÄLLÄ HETKELLÄ REKISTERÖITYNYT MOBIILIPELAAJA    RAY139k Oletteko kiinnostunut pelaamaan rahapelejä Raha-automaattiyhdistyksen mobiilipelisivustolla?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Q16 Kuinka todennäköistä on, että suosittelisit Pirkanmaan Osuuskaupan tarjoamia tuotteita tai palveluita ystävillesi tai tuttavillesi asteikolla 0-10, jossa 10 = erittäin todennäköistä ja 0= ei lainkaan todennäköistä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Q16 Kuinka todennäköistä on, että suosittelisit Pirkanmaan Osuuskaupan tarjoamia tuotteita tai palveluita ystävillesi tai tuttavillesi asteikolla 0-10, jossa 10 = erittäin todennäköistä ja 0= ei lainkaan todennäköistä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Q16 Kuinka todennäköistä on, että suosittelisit Pirkanmaan Osuuskaupan tarjoamia tuotteita tai palveluita ystävillesi tai tuttavillesi asteikolla 0-10, jossa 10 = erittäin todennäköistä ja 0= ei lainkaan todennäköistä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Q16 Kuinka todennäköistä on, että suosittelisit Pirkanmaan Osuuskaupan tarjoamia tuotteita tai palveluita ystävillesi tai tuttavillesi asteikolla 0-10, jossa 10 = erittäin todennäköistä ja 0= ei lainkaan todennäköistä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d2p1:SwitchRowsAndColumns&gt;true&lt;/d2p1:SwitchRowsAndColumns&gt;&lt;/Query&gt;&lt;Version&gt;4.2.0.0&lt;/Version&gt;&lt;/ShapeLink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d2p1:SwitchRowsAndColumns&gt;true&lt;/d2p1:SwitchRowsAndColumns&gt;&lt;/Query&gt;&lt;Version&gt;4.2.0.0&lt;/Version&gt;&lt;/ShapeLink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Q16 Kuinka todennäköistä on, että suosittelisit Pirkanmaan Osuuskaupan tarjoamia tuotteita tai palveluita ystävillesi tai tuttavillesi asteikolla 0-10, jossa 10 = erittäin todennäköistä ja 0= ei lainkaan todennäköistä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heme/theme1.xml><?xml version="1.0" encoding="utf-8"?>
<a:theme xmlns:a="http://schemas.openxmlformats.org/drawingml/2006/main" name="Mies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ies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ies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ies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Mies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Mies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Mies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Mies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Mukautettu 39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000000"/>
    </a:accent1>
    <a:accent2>
      <a:srgbClr val="E60F28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E60F28"/>
    </a:hlink>
    <a:folHlink>
      <a:srgbClr val="E60F28"/>
    </a:folHlink>
  </a:clrScheme>
  <a:fontScheme name="Mukautettu 1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8079</TotalTime>
  <Words>2310</Words>
  <Application>Microsoft Macintosh PowerPoint</Application>
  <PresentationFormat>On-screen Show (16:9)</PresentationFormat>
  <Paragraphs>481</Paragraphs>
  <Slides>62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62</vt:i4>
      </vt:variant>
    </vt:vector>
  </HeadingPairs>
  <TitlesOfParts>
    <vt:vector size="79" baseType="lpstr">
      <vt:lpstr>Kozuka Gothic Pro B</vt:lpstr>
      <vt:lpstr>Arial</vt:lpstr>
      <vt:lpstr>Calibri</vt:lpstr>
      <vt:lpstr>Calibri Light</vt:lpstr>
      <vt:lpstr>Georgia</vt:lpstr>
      <vt:lpstr>Helvetica Light</vt:lpstr>
      <vt:lpstr>Segoe UI</vt:lpstr>
      <vt:lpstr>Times</vt:lpstr>
      <vt:lpstr>Wingdings</vt:lpstr>
      <vt:lpstr>Mies</vt:lpstr>
      <vt:lpstr>1_Mies</vt:lpstr>
      <vt:lpstr>2_Mies</vt:lpstr>
      <vt:lpstr>3_Mies</vt:lpstr>
      <vt:lpstr>4_Mies</vt:lpstr>
      <vt:lpstr>5_Mies</vt:lpstr>
      <vt:lpstr>6_Mies</vt:lpstr>
      <vt:lpstr>7_Mies</vt:lpstr>
      <vt:lpstr>PowerPoint Presentation</vt:lpstr>
      <vt:lpstr>Tutkimuksen toteutus</vt:lpstr>
      <vt:lpstr>PowerPoint Presentation</vt:lpstr>
      <vt:lpstr>1. Käytetyt mediat ja välineet  Mitä medioita ja kanavia lapset ja nuoret käyttävät?  Miten käyttö eroaa aikuisista? Millaiset sisällöt eri ikäisiä kiinnostavat? </vt:lpstr>
      <vt:lpstr>Lasten ja nuorten mediankäyttö yleensä Mitä seuraavista sisällöistä käytät ainakin joskus? 1/2 N = 529</vt:lpstr>
      <vt:lpstr>Lasten ja nuorten mediankäyttö yleensä Mitä seuraavista sisällöistä käytät ainakin joskus? 2/2 N = 529 </vt:lpstr>
      <vt:lpstr>Lasten ja nuorten ja vanhempien mediankäyttö  Mitä seuraavista sisällöistä käytät ainakin joskus? N = 529</vt:lpstr>
      <vt:lpstr>Mikä tai mitkä seuraavista ovat sinulle tärkeimpiä? N = 529</vt:lpstr>
      <vt:lpstr>Youtubesta löytyy lapsia ja nuoria kiinnostavat sisällöt Mistä seuraavista löydät itseäsi kiinnostavaa sisältöä? N = 529</vt:lpstr>
      <vt:lpstr>Mediavälineiden käyttö Mitä seuraavista käytät ainakin joskus? </vt:lpstr>
      <vt:lpstr>Puhelin on lapsille ja nuorille tärkein mediaväline </vt:lpstr>
      <vt:lpstr>Kiinnostuksen kohteet</vt:lpstr>
      <vt:lpstr>Kiinnostuksen kohteet Eri ikäisillä on selkeästi omat kiinnostuksen kohteensa</vt:lpstr>
      <vt:lpstr>Kiinnostuksen kohteet Eri ikäisillä on selkeästi omat kiinnostuksen kohteensa</vt:lpstr>
      <vt:lpstr>Applikaatioiden merkitys lapsille ja nuorille </vt:lpstr>
      <vt:lpstr>2. Mediamotiivit ja tarpeet  Mistä syystä lapset ja nuoret käyttävät mediaa?  Mitä tarpeita sen halutaan tyydyttävän? </vt:lpstr>
      <vt:lpstr>Viihdytä  mua!</vt:lpstr>
      <vt:lpstr>Median käyttämisen motiiveja Viihdekäyttö</vt:lpstr>
      <vt:lpstr>Median käyttämisen motiiveja Viihdekäyttö</vt:lpstr>
      <vt:lpstr>Median käyttämisen motiiveja Yhteys ystäviin</vt:lpstr>
      <vt:lpstr>Median käyttämisen motiiveja Yhteys ystäviin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Lasten ja nuorten mediankäyttötapa:  Pienemmillä lapsilla mediatilanteita,  nuorilla jatkuvaa mediavirtaa</vt:lpstr>
      <vt:lpstr>Käytän jatkuvasti / silloin tällöin päivän aikana </vt:lpstr>
      <vt:lpstr>Käytän aamulla ensimmäiseksi </vt:lpstr>
      <vt:lpstr>Käytän illan aikana / illan kuluessa </vt:lpstr>
      <vt:lpstr>Käytän illalla ennen nukkumaanmenoa</vt:lpstr>
      <vt:lpstr>PowerPoint Presentation</vt:lpstr>
      <vt:lpstr>”Tavallinen tubenuori” (56%)</vt:lpstr>
      <vt:lpstr>”Tavallinen tubenuori” (56%)</vt:lpstr>
      <vt:lpstr>”Pelaaja” (41%)</vt:lpstr>
      <vt:lpstr>”Pelaaja” (41%)</vt:lpstr>
      <vt:lpstr>”Sosiaalinen teini” (36%)</vt:lpstr>
      <vt:lpstr>”Sosiaalinen teini” (36%)</vt:lpstr>
      <vt:lpstr>”Sarjojen ja elokuvien heavy-user” (33%)</vt:lpstr>
      <vt:lpstr>”Sarjojen ja elokuvien heavy-user” (33%)</vt:lpstr>
      <vt:lpstr>”Lukija” (31%)</vt:lpstr>
      <vt:lpstr>”Lukija” (31%)</vt:lpstr>
      <vt:lpstr>”Asiaorientoitunut” (6%)</vt:lpstr>
      <vt:lpstr>”Asiaorientoitunut” (6%)</vt:lpstr>
      <vt:lpstr>PowerPoint Presentation</vt:lpstr>
      <vt:lpstr>Lukeminen Kirjojen ja aikakauslehtien rooli mediapäivässä </vt:lpstr>
      <vt:lpstr>PowerPoint Presentation</vt:lpstr>
      <vt:lpstr>Tuleeko perheeseen tilattuna painettuja sanomalehtiä?</vt:lpstr>
      <vt:lpstr>Perheen lapsille/nuorille tilattavat aikakauslehdet  </vt:lpstr>
      <vt:lpstr>Yle Areena ja Aku Ankka tarjoavat  kiinnostavimmat journalistiset sisällöt</vt:lpstr>
      <vt:lpstr>Aikakauslehtien hyvät puolet lasten ja nuorten mukaan</vt:lpstr>
      <vt:lpstr>Painetuissa aikakauslehdissä hyvää on kiinnostavat ja hauskat jutut Avoin kysymys, vastausvaihtoehdot koodattu jälkikäteen</vt:lpstr>
      <vt:lpstr>Osa lapsista ja nuorista saattaisi lukea aikakauslehtiä, jos niitä tulisi kotiin Miksi et lue painettuja aikakauslehtiä? </vt:lpstr>
      <vt:lpstr>Vanhempien suhtautuminen lasten ja nuorten  käyttämiin mediasisältöihin</vt:lpstr>
      <vt:lpstr>Lapseni päivittäistä ruutuaikaa rajoitetaan</vt:lpstr>
      <vt:lpstr>Tiedän, mitä mediasisältöjä lapseni kuluttaa</vt:lpstr>
      <vt:lpstr>Olen huolissani lapseni kuluttamista mediasisällöistä</vt:lpstr>
      <vt:lpstr>Yhteenveto</vt:lpstr>
      <vt:lpstr>PowerPoint Presentation</vt:lpstr>
      <vt:lpstr>PowerPoint Presentation</vt:lpstr>
    </vt:vector>
  </TitlesOfParts>
  <Company>Aikakausmedia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</dc:title>
  <dc:creator>pekman</dc:creator>
  <cp:lastModifiedBy>Outi Itävuo</cp:lastModifiedBy>
  <cp:revision>774</cp:revision>
  <cp:lastPrinted>2019-06-10T11:17:51Z</cp:lastPrinted>
  <dcterms:created xsi:type="dcterms:W3CDTF">2017-04-24T07:56:03Z</dcterms:created>
  <dcterms:modified xsi:type="dcterms:W3CDTF">2019-06-10T11:23:59Z</dcterms:modified>
</cp:coreProperties>
</file>