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77" r:id="rId12"/>
    <p:sldId id="258" r:id="rId13"/>
    <p:sldId id="268" r:id="rId14"/>
    <p:sldId id="273" r:id="rId15"/>
    <p:sldId id="269" r:id="rId16"/>
    <p:sldId id="270" r:id="rId17"/>
    <p:sldId id="275" r:id="rId18"/>
    <p:sldId id="276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2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71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531</c:v>
                </c:pt>
                <c:pt idx="1">
                  <c:v>249</c:v>
                </c:pt>
                <c:pt idx="2">
                  <c:v>180</c:v>
                </c:pt>
                <c:pt idx="3">
                  <c:v>27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09/2018</c:v>
                </c:pt>
                <c:pt idx="1">
                  <c:v>10/2018</c:v>
                </c:pt>
                <c:pt idx="2">
                  <c:v>11/2018</c:v>
                </c:pt>
                <c:pt idx="3">
                  <c:v>12/2018</c:v>
                </c:pt>
                <c:pt idx="4">
                  <c:v>01/2019</c:v>
                </c:pt>
                <c:pt idx="5">
                  <c:v>02/2019</c:v>
                </c:pt>
                <c:pt idx="6">
                  <c:v>03/2019</c:v>
                </c:pt>
                <c:pt idx="7">
                  <c:v>04/2019</c:v>
                </c:pt>
                <c:pt idx="8">
                  <c:v>05/2019</c:v>
                </c:pt>
                <c:pt idx="9">
                  <c:v>06/2019</c:v>
                </c:pt>
                <c:pt idx="10">
                  <c:v>07/2019</c:v>
                </c:pt>
                <c:pt idx="11">
                  <c:v>08/2019</c:v>
                </c:pt>
                <c:pt idx="12">
                  <c:v>09/2019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3474005</c:v>
                </c:pt>
                <c:pt idx="1">
                  <c:v>3516952</c:v>
                </c:pt>
                <c:pt idx="2">
                  <c:v>3560941</c:v>
                </c:pt>
                <c:pt idx="3">
                  <c:v>3589283</c:v>
                </c:pt>
                <c:pt idx="4">
                  <c:v>3569028</c:v>
                </c:pt>
                <c:pt idx="5">
                  <c:v>3605810</c:v>
                </c:pt>
                <c:pt idx="6">
                  <c:v>3649259</c:v>
                </c:pt>
                <c:pt idx="7">
                  <c:v>3689658</c:v>
                </c:pt>
                <c:pt idx="8">
                  <c:v>3724154</c:v>
                </c:pt>
                <c:pt idx="9">
                  <c:v>3762273</c:v>
                </c:pt>
                <c:pt idx="10">
                  <c:v>3795519</c:v>
                </c:pt>
                <c:pt idx="11">
                  <c:v>3834470</c:v>
                </c:pt>
                <c:pt idx="12">
                  <c:v>3871250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09/2018</c:v>
                </c:pt>
                <c:pt idx="1">
                  <c:v>10/2018</c:v>
                </c:pt>
                <c:pt idx="2">
                  <c:v>11/2018</c:v>
                </c:pt>
                <c:pt idx="3">
                  <c:v>12/2018</c:v>
                </c:pt>
                <c:pt idx="4">
                  <c:v>01/2019</c:v>
                </c:pt>
                <c:pt idx="5">
                  <c:v>02/2019</c:v>
                </c:pt>
                <c:pt idx="6">
                  <c:v>03/2019</c:v>
                </c:pt>
                <c:pt idx="7">
                  <c:v>04/2019</c:v>
                </c:pt>
                <c:pt idx="8">
                  <c:v>05/2019</c:v>
                </c:pt>
                <c:pt idx="9">
                  <c:v>06/2019</c:v>
                </c:pt>
                <c:pt idx="10">
                  <c:v>07/2019</c:v>
                </c:pt>
                <c:pt idx="11">
                  <c:v>08/2019</c:v>
                </c:pt>
                <c:pt idx="12">
                  <c:v>09/2019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1968173</c:v>
                </c:pt>
                <c:pt idx="1">
                  <c:v>1980297</c:v>
                </c:pt>
                <c:pt idx="2">
                  <c:v>1995229</c:v>
                </c:pt>
                <c:pt idx="3">
                  <c:v>2003459</c:v>
                </c:pt>
                <c:pt idx="4">
                  <c:v>1963062</c:v>
                </c:pt>
                <c:pt idx="5">
                  <c:v>1974001</c:v>
                </c:pt>
                <c:pt idx="6">
                  <c:v>1987077</c:v>
                </c:pt>
                <c:pt idx="7">
                  <c:v>1999879</c:v>
                </c:pt>
                <c:pt idx="8">
                  <c:v>2008859</c:v>
                </c:pt>
                <c:pt idx="9">
                  <c:v>2023216</c:v>
                </c:pt>
                <c:pt idx="10">
                  <c:v>2035110</c:v>
                </c:pt>
                <c:pt idx="11">
                  <c:v>2046836</c:v>
                </c:pt>
                <c:pt idx="12">
                  <c:v>2057072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09/2018</c:v>
                </c:pt>
                <c:pt idx="1">
                  <c:v>10/2018</c:v>
                </c:pt>
                <c:pt idx="2">
                  <c:v>11/2018</c:v>
                </c:pt>
                <c:pt idx="3">
                  <c:v>12/2018</c:v>
                </c:pt>
                <c:pt idx="4">
                  <c:v>01/2019</c:v>
                </c:pt>
                <c:pt idx="5">
                  <c:v>02/2019</c:v>
                </c:pt>
                <c:pt idx="6">
                  <c:v>03/2019</c:v>
                </c:pt>
                <c:pt idx="7">
                  <c:v>04/2019</c:v>
                </c:pt>
                <c:pt idx="8">
                  <c:v>05/2019</c:v>
                </c:pt>
                <c:pt idx="9">
                  <c:v>06/2019</c:v>
                </c:pt>
                <c:pt idx="10">
                  <c:v>07/2019</c:v>
                </c:pt>
                <c:pt idx="11">
                  <c:v>08/2019</c:v>
                </c:pt>
                <c:pt idx="12">
                  <c:v>09/2019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670081</c:v>
                </c:pt>
                <c:pt idx="1">
                  <c:v>674066</c:v>
                </c:pt>
                <c:pt idx="2">
                  <c:v>675489</c:v>
                </c:pt>
                <c:pt idx="3">
                  <c:v>677737</c:v>
                </c:pt>
                <c:pt idx="4">
                  <c:v>677932</c:v>
                </c:pt>
                <c:pt idx="5">
                  <c:v>680645</c:v>
                </c:pt>
                <c:pt idx="6">
                  <c:v>683709</c:v>
                </c:pt>
                <c:pt idx="7">
                  <c:v>686041</c:v>
                </c:pt>
                <c:pt idx="8">
                  <c:v>688386</c:v>
                </c:pt>
                <c:pt idx="9">
                  <c:v>690200</c:v>
                </c:pt>
                <c:pt idx="10">
                  <c:v>691333</c:v>
                </c:pt>
                <c:pt idx="11">
                  <c:v>693840</c:v>
                </c:pt>
                <c:pt idx="12">
                  <c:v>696228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09/2018</c:v>
                </c:pt>
                <c:pt idx="1">
                  <c:v>10/2018</c:v>
                </c:pt>
                <c:pt idx="2">
                  <c:v>11/2018</c:v>
                </c:pt>
                <c:pt idx="3">
                  <c:v>12/2018</c:v>
                </c:pt>
                <c:pt idx="4">
                  <c:v>01/2019</c:v>
                </c:pt>
                <c:pt idx="5">
                  <c:v>02/2019</c:v>
                </c:pt>
                <c:pt idx="6">
                  <c:v>03/2019</c:v>
                </c:pt>
                <c:pt idx="7">
                  <c:v>04/2019</c:v>
                </c:pt>
                <c:pt idx="8">
                  <c:v>05/2019</c:v>
                </c:pt>
                <c:pt idx="9">
                  <c:v>06/2019</c:v>
                </c:pt>
                <c:pt idx="10">
                  <c:v>07/2019</c:v>
                </c:pt>
                <c:pt idx="11">
                  <c:v>08/2019</c:v>
                </c:pt>
                <c:pt idx="12">
                  <c:v>09/2019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724868</c:v>
                </c:pt>
                <c:pt idx="1">
                  <c:v>749503</c:v>
                </c:pt>
                <c:pt idx="2">
                  <c:v>774139</c:v>
                </c:pt>
                <c:pt idx="3">
                  <c:v>790634</c:v>
                </c:pt>
                <c:pt idx="4">
                  <c:v>797116</c:v>
                </c:pt>
                <c:pt idx="5">
                  <c:v>817347</c:v>
                </c:pt>
                <c:pt idx="6">
                  <c:v>841550</c:v>
                </c:pt>
                <c:pt idx="7">
                  <c:v>862096</c:v>
                </c:pt>
                <c:pt idx="8">
                  <c:v>883118</c:v>
                </c:pt>
                <c:pt idx="9">
                  <c:v>902233</c:v>
                </c:pt>
                <c:pt idx="10">
                  <c:v>919167</c:v>
                </c:pt>
                <c:pt idx="11">
                  <c:v>941688</c:v>
                </c:pt>
                <c:pt idx="12">
                  <c:v>963448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Syyskuu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36780</c:v>
                </c:pt>
                <c:pt idx="1">
                  <c:v>10236</c:v>
                </c:pt>
                <c:pt idx="2">
                  <c:v>21760</c:v>
                </c:pt>
                <c:pt idx="3">
                  <c:v>2388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45525.272727272728</c:v>
                </c:pt>
                <c:pt idx="1">
                  <c:v>20027.977272727272</c:v>
                </c:pt>
                <c:pt idx="2">
                  <c:v>16783.522727272728</c:v>
                </c:pt>
                <c:pt idx="3">
                  <c:v>6239.227272727273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3.10.2019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47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20074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syyskuu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syyskuu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53,1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-3,5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24,9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+4,0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-1,3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syyskuu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053093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3 871 250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98278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02087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syyskuu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87783"/>
              </p:ext>
            </p:extLst>
          </p:nvPr>
        </p:nvGraphicFramePr>
        <p:xfrm>
          <a:off x="302882" y="917626"/>
          <a:ext cx="2642910" cy="3681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05609"/>
              </p:ext>
            </p:extLst>
          </p:nvPr>
        </p:nvGraphicFramePr>
        <p:xfrm>
          <a:off x="3247868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2170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59106"/>
              </p:ext>
            </p:extLst>
          </p:nvPr>
        </p:nvGraphicFramePr>
        <p:xfrm>
          <a:off x="316357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Kaikki kanavat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seuraajia*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32 349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25 790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11 760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10 789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9 605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9 471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7 669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yleisöään kasvattaneet vuoden alusta (12/2018 – 9/2019)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43218"/>
              </p:ext>
            </p:extLst>
          </p:nvPr>
        </p:nvGraphicFramePr>
        <p:xfrm>
          <a:off x="6179379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Seiska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404943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4AE501C-E7D8-064E-A833-E7C146E96B66}"/>
              </a:ext>
            </a:extLst>
          </p:cNvPr>
          <p:cNvSpPr/>
          <p:nvPr/>
        </p:nvSpPr>
        <p:spPr>
          <a:xfrm>
            <a:off x="2536466" y="4857855"/>
            <a:ext cx="45401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314221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syyskuu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syyskuu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syyskuu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65164"/>
              </p:ext>
            </p:extLst>
          </p:nvPr>
        </p:nvGraphicFramePr>
        <p:xfrm>
          <a:off x="302882" y="957744"/>
          <a:ext cx="8519406" cy="4897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Metsälehti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0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uuteen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247161"/>
            <a:ext cx="346580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Lasten ja nuorten mediapäivä </a:t>
            </a:r>
            <a:br>
              <a:rPr lang="fi-FI" sz="2000" b="1" dirty="0"/>
            </a:br>
            <a:r>
              <a:rPr lang="fi-FI" sz="2000" b="1" dirty="0"/>
              <a:t>-tutkimus on julkaistu</a:t>
            </a:r>
          </a:p>
          <a:p>
            <a:endParaRPr lang="fi-FI" sz="1600" dirty="0"/>
          </a:p>
          <a:p>
            <a:r>
              <a:rPr lang="fi-FI" sz="1600" dirty="0"/>
              <a:t>Miltä näyttää kouluikäisten mediankäyttö vuonna 2019?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+ 238 580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33 %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+ 26 147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9/2018 – 9/2019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81303022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00405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235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46636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71988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66962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46151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8202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3 871 250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2179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2 057 072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301316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963 448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16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696 228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3519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3 474 005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7605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1 968 173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5339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724 868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670 081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+ 88 899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+ 397 245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11 %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97435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syyskuu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205635131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3023"/>
              </p:ext>
            </p:extLst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78 725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76 881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76 082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75 838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61 858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51 482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53794"/>
              </p:ext>
            </p:extLst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213 121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173 229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152 627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141 834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122 025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113 691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101 964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98 845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14740"/>
              </p:ext>
            </p:extLst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148 007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98 093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84 318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80 078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60 399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50 465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49 084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49 083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43 007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51139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38 310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37 765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37 092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36 360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33 729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30 726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30 219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28 852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27 501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72862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61 466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49 055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41 651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41 625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36 180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33 601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33 392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31 186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syyskuu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31550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29 524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28 462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25 442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24 671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22 005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16 865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33437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171 206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121 751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74 891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49 524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16 998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11 810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11 592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49188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9 447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5 017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69044"/>
              </p:ext>
            </p:extLst>
          </p:nvPr>
        </p:nvGraphicFramePr>
        <p:xfrm>
          <a:off x="4758347" y="917625"/>
          <a:ext cx="4063942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14 624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4 197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syyskuu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49706"/>
              </p:ext>
            </p:extLst>
          </p:nvPr>
        </p:nvGraphicFramePr>
        <p:xfrm>
          <a:off x="353029" y="917626"/>
          <a:ext cx="4097099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37 400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6 750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syyskuu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0257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77364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4 442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2 772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1 911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1 797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1744</Words>
  <Application>Microsoft Macintosh PowerPoint</Application>
  <PresentationFormat>On-screen Show (16:9)</PresentationFormat>
  <Paragraphs>679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Aikakausmedia_widescreen_2017</vt:lpstr>
      <vt:lpstr>Aikakausmedioiden someyleisöt / syyskuu 2019</vt:lpstr>
      <vt:lpstr>Yleisömäärien kehitys 9/2018 – 9/2019</vt:lpstr>
      <vt:lpstr>Yleisömäärien kasvu / syyskuu 2019</vt:lpstr>
      <vt:lpstr>Eniten seuraajia kaikissa kanavissa TOP 20 / syyskuu 2019</vt:lpstr>
      <vt:lpstr>Eniten seuraajia Facebookissa TOP 20 / syyskuu 2019</vt:lpstr>
      <vt:lpstr>Eniten seuraajia Instagramissa TOP 20 / syyskuu 2019</vt:lpstr>
      <vt:lpstr>Eniten seuraajia Twitterissä TOP 20 / syyskuu 2019</vt:lpstr>
      <vt:lpstr>Eniten seuraajia YouTubessa ja Pinterestissä TOP 10 / syyskuu 2019</vt:lpstr>
      <vt:lpstr>Eniten uusia seuraajia kaikissa kanavissa / syyskuu 2019</vt:lpstr>
      <vt:lpstr>Eniten uusia seuraajia Facebookissa, Twitterissä ja Instagramissa / syyskuu 2019</vt:lpstr>
      <vt:lpstr>Eniten yleisöään kasvattaneet vuoden alusta (12/2018 – 9/2019)</vt:lpstr>
      <vt:lpstr>Mukana olleet mediat (209 kpl) / syyskuu 2019</vt:lpstr>
      <vt:lpstr>Mukana olleet mediat (209 kpl) / syyskuu 2019</vt:lpstr>
      <vt:lpstr>Seurannasta poistuneet kanavat / syyskuu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390</cp:revision>
  <cp:lastPrinted>2019-10-03T11:22:39Z</cp:lastPrinted>
  <dcterms:created xsi:type="dcterms:W3CDTF">2016-11-29T11:48:27Z</dcterms:created>
  <dcterms:modified xsi:type="dcterms:W3CDTF">2019-10-03T11:32:26Z</dcterms:modified>
  <cp:category/>
</cp:coreProperties>
</file>