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69" r:id="rId14"/>
    <p:sldId id="270" r:id="rId15"/>
    <p:sldId id="277" r:id="rId16"/>
    <p:sldId id="276" r:id="rId17"/>
    <p:sldId id="275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584" autoAdjust="0"/>
  </p:normalViewPr>
  <p:slideViewPr>
    <p:cSldViewPr snapToGrid="0" snapToObjects="1">
      <p:cViewPr varScale="1">
        <p:scale>
          <a:sx n="161" d="100"/>
          <a:sy n="161" d="100"/>
        </p:scale>
        <p:origin x="101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529</c:v>
                </c:pt>
                <c:pt idx="1">
                  <c:v>252</c:v>
                </c:pt>
                <c:pt idx="2">
                  <c:v>178</c:v>
                </c:pt>
                <c:pt idx="3">
                  <c:v>27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10/2018</c:v>
                </c:pt>
                <c:pt idx="1">
                  <c:v>11/2018</c:v>
                </c:pt>
                <c:pt idx="2">
                  <c:v>12/2018</c:v>
                </c:pt>
                <c:pt idx="3">
                  <c:v>01/2019</c:v>
                </c:pt>
                <c:pt idx="4">
                  <c:v>02/2019</c:v>
                </c:pt>
                <c:pt idx="5">
                  <c:v>03/2019</c:v>
                </c:pt>
                <c:pt idx="6">
                  <c:v>04/2019</c:v>
                </c:pt>
                <c:pt idx="7">
                  <c:v>05/2019</c:v>
                </c:pt>
                <c:pt idx="8">
                  <c:v>06/2019</c:v>
                </c:pt>
                <c:pt idx="9">
                  <c:v>07/2019</c:v>
                </c:pt>
                <c:pt idx="10">
                  <c:v>08/2019</c:v>
                </c:pt>
                <c:pt idx="11">
                  <c:v>09/2019</c:v>
                </c:pt>
                <c:pt idx="12">
                  <c:v>10/2019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3516952</c:v>
                </c:pt>
                <c:pt idx="1">
                  <c:v>3560941</c:v>
                </c:pt>
                <c:pt idx="2">
                  <c:v>3589283</c:v>
                </c:pt>
                <c:pt idx="3">
                  <c:v>3569028</c:v>
                </c:pt>
                <c:pt idx="4">
                  <c:v>3605810</c:v>
                </c:pt>
                <c:pt idx="5">
                  <c:v>3649259</c:v>
                </c:pt>
                <c:pt idx="6">
                  <c:v>3689658</c:v>
                </c:pt>
                <c:pt idx="7">
                  <c:v>3724154</c:v>
                </c:pt>
                <c:pt idx="8">
                  <c:v>3762273</c:v>
                </c:pt>
                <c:pt idx="9">
                  <c:v>3795519</c:v>
                </c:pt>
                <c:pt idx="10">
                  <c:v>3834470</c:v>
                </c:pt>
                <c:pt idx="11">
                  <c:v>3871250</c:v>
                </c:pt>
                <c:pt idx="12">
                  <c:v>3915990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10/2018</c:v>
                </c:pt>
                <c:pt idx="1">
                  <c:v>11/2018</c:v>
                </c:pt>
                <c:pt idx="2">
                  <c:v>12/2018</c:v>
                </c:pt>
                <c:pt idx="3">
                  <c:v>01/2019</c:v>
                </c:pt>
                <c:pt idx="4">
                  <c:v>02/2019</c:v>
                </c:pt>
                <c:pt idx="5">
                  <c:v>03/2019</c:v>
                </c:pt>
                <c:pt idx="6">
                  <c:v>04/2019</c:v>
                </c:pt>
                <c:pt idx="7">
                  <c:v>05/2019</c:v>
                </c:pt>
                <c:pt idx="8">
                  <c:v>06/2019</c:v>
                </c:pt>
                <c:pt idx="9">
                  <c:v>07/2019</c:v>
                </c:pt>
                <c:pt idx="10">
                  <c:v>08/2019</c:v>
                </c:pt>
                <c:pt idx="11">
                  <c:v>09/2019</c:v>
                </c:pt>
                <c:pt idx="12">
                  <c:v>10/2019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1980297</c:v>
                </c:pt>
                <c:pt idx="1">
                  <c:v>1995229</c:v>
                </c:pt>
                <c:pt idx="2">
                  <c:v>2003459</c:v>
                </c:pt>
                <c:pt idx="3">
                  <c:v>1963062</c:v>
                </c:pt>
                <c:pt idx="4">
                  <c:v>1974001</c:v>
                </c:pt>
                <c:pt idx="5">
                  <c:v>1987077</c:v>
                </c:pt>
                <c:pt idx="6">
                  <c:v>1999879</c:v>
                </c:pt>
                <c:pt idx="7">
                  <c:v>2008859</c:v>
                </c:pt>
                <c:pt idx="8">
                  <c:v>2023216</c:v>
                </c:pt>
                <c:pt idx="9">
                  <c:v>2035110</c:v>
                </c:pt>
                <c:pt idx="10">
                  <c:v>2046836</c:v>
                </c:pt>
                <c:pt idx="11">
                  <c:v>2057072</c:v>
                </c:pt>
                <c:pt idx="12">
                  <c:v>2072340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10/2018</c:v>
                </c:pt>
                <c:pt idx="1">
                  <c:v>11/2018</c:v>
                </c:pt>
                <c:pt idx="2">
                  <c:v>12/2018</c:v>
                </c:pt>
                <c:pt idx="3">
                  <c:v>01/2019</c:v>
                </c:pt>
                <c:pt idx="4">
                  <c:v>02/2019</c:v>
                </c:pt>
                <c:pt idx="5">
                  <c:v>03/2019</c:v>
                </c:pt>
                <c:pt idx="6">
                  <c:v>04/2019</c:v>
                </c:pt>
                <c:pt idx="7">
                  <c:v>05/2019</c:v>
                </c:pt>
                <c:pt idx="8">
                  <c:v>06/2019</c:v>
                </c:pt>
                <c:pt idx="9">
                  <c:v>07/2019</c:v>
                </c:pt>
                <c:pt idx="10">
                  <c:v>08/2019</c:v>
                </c:pt>
                <c:pt idx="11">
                  <c:v>09/2019</c:v>
                </c:pt>
                <c:pt idx="12">
                  <c:v>10/2019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674066</c:v>
                </c:pt>
                <c:pt idx="1">
                  <c:v>675489</c:v>
                </c:pt>
                <c:pt idx="2">
                  <c:v>677737</c:v>
                </c:pt>
                <c:pt idx="3">
                  <c:v>677932</c:v>
                </c:pt>
                <c:pt idx="4">
                  <c:v>680645</c:v>
                </c:pt>
                <c:pt idx="5">
                  <c:v>683709</c:v>
                </c:pt>
                <c:pt idx="6">
                  <c:v>686041</c:v>
                </c:pt>
                <c:pt idx="7">
                  <c:v>688386</c:v>
                </c:pt>
                <c:pt idx="8">
                  <c:v>690200</c:v>
                </c:pt>
                <c:pt idx="9">
                  <c:v>691333</c:v>
                </c:pt>
                <c:pt idx="10">
                  <c:v>693840</c:v>
                </c:pt>
                <c:pt idx="11">
                  <c:v>696228</c:v>
                </c:pt>
                <c:pt idx="12">
                  <c:v>698511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10/2018</c:v>
                </c:pt>
                <c:pt idx="1">
                  <c:v>11/2018</c:v>
                </c:pt>
                <c:pt idx="2">
                  <c:v>12/2018</c:v>
                </c:pt>
                <c:pt idx="3">
                  <c:v>01/2019</c:v>
                </c:pt>
                <c:pt idx="4">
                  <c:v>02/2019</c:v>
                </c:pt>
                <c:pt idx="5">
                  <c:v>03/2019</c:v>
                </c:pt>
                <c:pt idx="6">
                  <c:v>04/2019</c:v>
                </c:pt>
                <c:pt idx="7">
                  <c:v>05/2019</c:v>
                </c:pt>
                <c:pt idx="8">
                  <c:v>06/2019</c:v>
                </c:pt>
                <c:pt idx="9">
                  <c:v>07/2019</c:v>
                </c:pt>
                <c:pt idx="10">
                  <c:v>08/2019</c:v>
                </c:pt>
                <c:pt idx="11">
                  <c:v>09/2019</c:v>
                </c:pt>
                <c:pt idx="12">
                  <c:v>10/2019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749503</c:v>
                </c:pt>
                <c:pt idx="1">
                  <c:v>774139</c:v>
                </c:pt>
                <c:pt idx="2">
                  <c:v>790634</c:v>
                </c:pt>
                <c:pt idx="3">
                  <c:v>797116</c:v>
                </c:pt>
                <c:pt idx="4">
                  <c:v>817347</c:v>
                </c:pt>
                <c:pt idx="5">
                  <c:v>841550</c:v>
                </c:pt>
                <c:pt idx="6">
                  <c:v>862096</c:v>
                </c:pt>
                <c:pt idx="7">
                  <c:v>883118</c:v>
                </c:pt>
                <c:pt idx="8">
                  <c:v>902233</c:v>
                </c:pt>
                <c:pt idx="9">
                  <c:v>919167</c:v>
                </c:pt>
                <c:pt idx="10">
                  <c:v>941688</c:v>
                </c:pt>
                <c:pt idx="11">
                  <c:v>963448</c:v>
                </c:pt>
                <c:pt idx="12">
                  <c:v>987346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Lokakuu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44740</c:v>
                </c:pt>
                <c:pt idx="1">
                  <c:v>15268</c:v>
                </c:pt>
                <c:pt idx="2">
                  <c:v>23898</c:v>
                </c:pt>
                <c:pt idx="3">
                  <c:v>2283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45507.822222222225</c:v>
                </c:pt>
                <c:pt idx="1">
                  <c:v>19922.2</c:v>
                </c:pt>
                <c:pt idx="2">
                  <c:v>16941.62222222222</c:v>
                </c:pt>
                <c:pt idx="3">
                  <c:v>6151.3111111111111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4.11.2019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10/2019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mediakortit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16768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lokakuu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lokakuu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52,9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-3,4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25,2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+3,9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17,8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-1,3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lokakuu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057484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3 915 990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59879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97834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lokakuu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39363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Cosmopolitan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lokakuu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lokakuu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uuteen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493382"/>
            <a:ext cx="3465808" cy="3908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/>
              <a:t>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1171367"/>
            <a:ext cx="3465808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 err="1"/>
              <a:t>Aikakausmedioiden</a:t>
            </a:r>
            <a:r>
              <a:rPr lang="fi-FI" sz="2000" b="1" dirty="0"/>
              <a:t> lukijamäärät ja verkkotavoittavuusluvut Mediakorttipalvelussa</a:t>
            </a:r>
          </a:p>
          <a:p>
            <a:endParaRPr lang="fi-FI" sz="1600" dirty="0"/>
          </a:p>
          <a:p>
            <a:r>
              <a:rPr lang="fi-FI" sz="1600" dirty="0"/>
              <a:t>Pääset katselemaan kaikkien KMT:ssä mukana olevien lehtien tietoja palvelussamme ilman tunnuksia.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www.mediakortit.fi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03A06-347B-FF46-9D01-755938081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5" r="1836" b="797"/>
          <a:stretch/>
        </p:blipFill>
        <p:spPr>
          <a:xfrm rot="846646">
            <a:off x="-195601" y="467694"/>
            <a:ext cx="5165604" cy="43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+ 237 843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32 %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+ 24 445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10/2018 – 10/2019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596871777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93681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907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43274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69299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53514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432703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4840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3 915 990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1507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2 072 340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9971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987 346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83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698 511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40830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3 516 952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6260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1 980 297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399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749 503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01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674 066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+ 92 043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+ 399 038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11 %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83987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lokakuu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775759860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lokakuu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94947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82 719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52 754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64419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213 088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213 068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174 644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153 085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142 652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124 555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99 322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98 398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30841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147 850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98 188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84 484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81 052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49 199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44 815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lokakuu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67745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38 423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27 484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6408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62 652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50 152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43 142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42 026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37 004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31 560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lokakuu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88284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30 179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17 002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91129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171 522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122 070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74 836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11 621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lokakuu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13971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9 478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5 112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42684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14 616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1 183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lokakuu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7220"/>
              </p:ext>
            </p:extLst>
          </p:nvPr>
        </p:nvGraphicFramePr>
        <p:xfrm>
          <a:off x="353029" y="917626"/>
          <a:ext cx="4097100" cy="36460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9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37 300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7 490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4 950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2 150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lokakuu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69887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55481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3 994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2 530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1 604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Cosmopolitan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1 272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1891</Words>
  <Application>Microsoft Macintosh PowerPoint</Application>
  <PresentationFormat>On-screen Show (16:9)</PresentationFormat>
  <Paragraphs>676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Aikakausmedia_widescreen_2017</vt:lpstr>
      <vt:lpstr>Aikakausmedioiden someyleisöt / lokakuu 2019</vt:lpstr>
      <vt:lpstr>Yleisömäärien kehitys 10/2018 – 10/2019</vt:lpstr>
      <vt:lpstr>Yleisömäärien kasvu / lokakuu 2019</vt:lpstr>
      <vt:lpstr>Eniten seuraajia kaikissa kanavissa TOP 20 / lokakuu 2019</vt:lpstr>
      <vt:lpstr>Eniten seuraajia Facebookissa TOP 20 / lokakuu 2019</vt:lpstr>
      <vt:lpstr>Eniten seuraajia Instagramissa TOP 20 / lokakuu 2019</vt:lpstr>
      <vt:lpstr>Eniten seuraajia Twitterissä TOP 20 / lokakuu 2019</vt:lpstr>
      <vt:lpstr>Eniten seuraajia YouTubessa ja Pinterestissä TOP 10 / lokakuu 2019</vt:lpstr>
      <vt:lpstr>Eniten uusia seuraajia kaikissa kanavissa / lokakuu 2019</vt:lpstr>
      <vt:lpstr>Eniten uusia seuraajia Facebookissa, Twitterissä ja Instagramissa / lokakuu 2019</vt:lpstr>
      <vt:lpstr>Mukana olleet mediat (209 kpl) / lokakuu 2019</vt:lpstr>
      <vt:lpstr>Mukana olleet mediat (209 kpl) / lokakuu 2019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399</cp:revision>
  <cp:lastPrinted>2019-11-04T11:59:46Z</cp:lastPrinted>
  <dcterms:created xsi:type="dcterms:W3CDTF">2016-11-29T11:48:27Z</dcterms:created>
  <dcterms:modified xsi:type="dcterms:W3CDTF">2019-11-04T12:21:25Z</dcterms:modified>
  <cp:category/>
</cp:coreProperties>
</file>