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3" r:id="rId14"/>
    <p:sldId id="269" r:id="rId15"/>
    <p:sldId id="270" r:id="rId16"/>
    <p:sldId id="278" r:id="rId17"/>
    <p:sldId id="276" r:id="rId18"/>
    <p:sldId id="277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4558" autoAdjust="0"/>
  </p:normalViewPr>
  <p:slideViewPr>
    <p:cSldViewPr snapToGrid="0" snapToObjects="1">
      <p:cViewPr varScale="1">
        <p:scale>
          <a:sx n="147" d="100"/>
          <a:sy n="147" d="100"/>
        </p:scale>
        <p:origin x="216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529</c:v>
                </c:pt>
                <c:pt idx="1">
                  <c:v>252</c:v>
                </c:pt>
                <c:pt idx="2">
                  <c:v>178</c:v>
                </c:pt>
                <c:pt idx="3">
                  <c:v>27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11/2018</c:v>
                </c:pt>
                <c:pt idx="1">
                  <c:v>12/2018</c:v>
                </c:pt>
                <c:pt idx="2">
                  <c:v>01/2019</c:v>
                </c:pt>
                <c:pt idx="3">
                  <c:v>02/2019</c:v>
                </c:pt>
                <c:pt idx="4">
                  <c:v>03/2019</c:v>
                </c:pt>
                <c:pt idx="5">
                  <c:v>04/2019</c:v>
                </c:pt>
                <c:pt idx="6">
                  <c:v>05/2019</c:v>
                </c:pt>
                <c:pt idx="7">
                  <c:v>06/2019</c:v>
                </c:pt>
                <c:pt idx="8">
                  <c:v>07/2019</c:v>
                </c:pt>
                <c:pt idx="9">
                  <c:v>08/2019</c:v>
                </c:pt>
                <c:pt idx="10">
                  <c:v>09/2019</c:v>
                </c:pt>
                <c:pt idx="11">
                  <c:v>10/2019</c:v>
                </c:pt>
                <c:pt idx="12">
                  <c:v>11/2019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3560941</c:v>
                </c:pt>
                <c:pt idx="1">
                  <c:v>3589283</c:v>
                </c:pt>
                <c:pt idx="2">
                  <c:v>3569028</c:v>
                </c:pt>
                <c:pt idx="3">
                  <c:v>3605810</c:v>
                </c:pt>
                <c:pt idx="4">
                  <c:v>3649259</c:v>
                </c:pt>
                <c:pt idx="5">
                  <c:v>3689658</c:v>
                </c:pt>
                <c:pt idx="6">
                  <c:v>3724154</c:v>
                </c:pt>
                <c:pt idx="7">
                  <c:v>3762273</c:v>
                </c:pt>
                <c:pt idx="8">
                  <c:v>3795519</c:v>
                </c:pt>
                <c:pt idx="9">
                  <c:v>3834470</c:v>
                </c:pt>
                <c:pt idx="10">
                  <c:v>3871250</c:v>
                </c:pt>
                <c:pt idx="11">
                  <c:v>3915990</c:v>
                </c:pt>
                <c:pt idx="12">
                  <c:v>3956052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11/2018</c:v>
                </c:pt>
                <c:pt idx="1">
                  <c:v>12/2018</c:v>
                </c:pt>
                <c:pt idx="2">
                  <c:v>01/2019</c:v>
                </c:pt>
                <c:pt idx="3">
                  <c:v>02/2019</c:v>
                </c:pt>
                <c:pt idx="4">
                  <c:v>03/2019</c:v>
                </c:pt>
                <c:pt idx="5">
                  <c:v>04/2019</c:v>
                </c:pt>
                <c:pt idx="6">
                  <c:v>05/2019</c:v>
                </c:pt>
                <c:pt idx="7">
                  <c:v>06/2019</c:v>
                </c:pt>
                <c:pt idx="8">
                  <c:v>07/2019</c:v>
                </c:pt>
                <c:pt idx="9">
                  <c:v>08/2019</c:v>
                </c:pt>
                <c:pt idx="10">
                  <c:v>09/2019</c:v>
                </c:pt>
                <c:pt idx="11">
                  <c:v>10/2019</c:v>
                </c:pt>
                <c:pt idx="12">
                  <c:v>11/2019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1995229</c:v>
                </c:pt>
                <c:pt idx="1">
                  <c:v>2003459</c:v>
                </c:pt>
                <c:pt idx="2">
                  <c:v>1963062</c:v>
                </c:pt>
                <c:pt idx="3">
                  <c:v>1974001</c:v>
                </c:pt>
                <c:pt idx="4">
                  <c:v>1987077</c:v>
                </c:pt>
                <c:pt idx="5">
                  <c:v>1999879</c:v>
                </c:pt>
                <c:pt idx="6">
                  <c:v>2008859</c:v>
                </c:pt>
                <c:pt idx="7">
                  <c:v>2023216</c:v>
                </c:pt>
                <c:pt idx="8">
                  <c:v>2035110</c:v>
                </c:pt>
                <c:pt idx="9">
                  <c:v>2046836</c:v>
                </c:pt>
                <c:pt idx="10">
                  <c:v>2057072</c:v>
                </c:pt>
                <c:pt idx="11">
                  <c:v>2072340</c:v>
                </c:pt>
                <c:pt idx="12">
                  <c:v>2085525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11/2018</c:v>
                </c:pt>
                <c:pt idx="1">
                  <c:v>12/2018</c:v>
                </c:pt>
                <c:pt idx="2">
                  <c:v>01/2019</c:v>
                </c:pt>
                <c:pt idx="3">
                  <c:v>02/2019</c:v>
                </c:pt>
                <c:pt idx="4">
                  <c:v>03/2019</c:v>
                </c:pt>
                <c:pt idx="5">
                  <c:v>04/2019</c:v>
                </c:pt>
                <c:pt idx="6">
                  <c:v>05/2019</c:v>
                </c:pt>
                <c:pt idx="7">
                  <c:v>06/2019</c:v>
                </c:pt>
                <c:pt idx="8">
                  <c:v>07/2019</c:v>
                </c:pt>
                <c:pt idx="9">
                  <c:v>08/2019</c:v>
                </c:pt>
                <c:pt idx="10">
                  <c:v>09/2019</c:v>
                </c:pt>
                <c:pt idx="11">
                  <c:v>10/2019</c:v>
                </c:pt>
                <c:pt idx="12">
                  <c:v>11/2019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675489</c:v>
                </c:pt>
                <c:pt idx="1">
                  <c:v>677737</c:v>
                </c:pt>
                <c:pt idx="2">
                  <c:v>677932</c:v>
                </c:pt>
                <c:pt idx="3">
                  <c:v>680645</c:v>
                </c:pt>
                <c:pt idx="4">
                  <c:v>683709</c:v>
                </c:pt>
                <c:pt idx="5">
                  <c:v>686041</c:v>
                </c:pt>
                <c:pt idx="6">
                  <c:v>688386</c:v>
                </c:pt>
                <c:pt idx="7">
                  <c:v>690200</c:v>
                </c:pt>
                <c:pt idx="8">
                  <c:v>691333</c:v>
                </c:pt>
                <c:pt idx="9">
                  <c:v>693840</c:v>
                </c:pt>
                <c:pt idx="10">
                  <c:v>696228</c:v>
                </c:pt>
                <c:pt idx="11">
                  <c:v>698511</c:v>
                </c:pt>
                <c:pt idx="12">
                  <c:v>700548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11/2018</c:v>
                </c:pt>
                <c:pt idx="1">
                  <c:v>12/2018</c:v>
                </c:pt>
                <c:pt idx="2">
                  <c:v>01/2019</c:v>
                </c:pt>
                <c:pt idx="3">
                  <c:v>02/2019</c:v>
                </c:pt>
                <c:pt idx="4">
                  <c:v>03/2019</c:v>
                </c:pt>
                <c:pt idx="5">
                  <c:v>04/2019</c:v>
                </c:pt>
                <c:pt idx="6">
                  <c:v>05/2019</c:v>
                </c:pt>
                <c:pt idx="7">
                  <c:v>06/2019</c:v>
                </c:pt>
                <c:pt idx="8">
                  <c:v>07/2019</c:v>
                </c:pt>
                <c:pt idx="9">
                  <c:v>08/2019</c:v>
                </c:pt>
                <c:pt idx="10">
                  <c:v>09/2019</c:v>
                </c:pt>
                <c:pt idx="11">
                  <c:v>10/2019</c:v>
                </c:pt>
                <c:pt idx="12">
                  <c:v>11/2019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774139</c:v>
                </c:pt>
                <c:pt idx="1">
                  <c:v>790634</c:v>
                </c:pt>
                <c:pt idx="2">
                  <c:v>797116</c:v>
                </c:pt>
                <c:pt idx="3">
                  <c:v>817347</c:v>
                </c:pt>
                <c:pt idx="4">
                  <c:v>841550</c:v>
                </c:pt>
                <c:pt idx="5">
                  <c:v>862096</c:v>
                </c:pt>
                <c:pt idx="6">
                  <c:v>883118</c:v>
                </c:pt>
                <c:pt idx="7">
                  <c:v>902233</c:v>
                </c:pt>
                <c:pt idx="8">
                  <c:v>919167</c:v>
                </c:pt>
                <c:pt idx="9">
                  <c:v>941688</c:v>
                </c:pt>
                <c:pt idx="10">
                  <c:v>963448</c:v>
                </c:pt>
                <c:pt idx="11">
                  <c:v>987346</c:v>
                </c:pt>
                <c:pt idx="12">
                  <c:v>1008864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Marraskuu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40062</c:v>
                </c:pt>
                <c:pt idx="1">
                  <c:v>13185</c:v>
                </c:pt>
                <c:pt idx="2">
                  <c:v>21518</c:v>
                </c:pt>
                <c:pt idx="3">
                  <c:v>2037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44518.521739130432</c:v>
                </c:pt>
                <c:pt idx="1">
                  <c:v>19489.108695652172</c:v>
                </c:pt>
                <c:pt idx="2">
                  <c:v>16573.32608695652</c:v>
                </c:pt>
                <c:pt idx="3">
                  <c:v>6017.586956521739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11/2019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Gti1nL5Ru8?feature=oembed" TargetMode="External"/><Relationship Id="rId4" Type="http://schemas.openxmlformats.org/officeDocument/2006/relationships/hyperlink" Target="http://www.aikakausmedia.fi/media-mainonta/tunne-tekijaet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22865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marraskuu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marraskuu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52,7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-3,3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25,5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+3,8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-1,3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marraskuu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057484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3 956 052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26815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940105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marraskuu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42380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Cosmopolitan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marraskuu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(209 kpl) / marraskuu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syyskuu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2882" y="957744"/>
          <a:ext cx="8519406" cy="4897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Metsälehti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40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493382"/>
            <a:ext cx="3465808" cy="3908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/>
              <a:t>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4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iksi on tÃ¤rkeÃ¤Ã¤, ettÃ¤ naisia nostetaan esille talousmedioissa?">
            <a:hlinkClick r:id="" action="ppaction://media"/>
            <a:extLst>
              <a:ext uri="{FF2B5EF4-FFF2-40B4-BE49-F238E27FC236}">
                <a16:creationId xmlns:a16="http://schemas.microsoft.com/office/drawing/2014/main" id="{835B1A2F-FB0C-6641-9171-B729ED02BB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320504"/>
            <a:ext cx="6096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F63E7A-D5E0-9D42-83E8-E323612A8D0D}"/>
              </a:ext>
            </a:extLst>
          </p:cNvPr>
          <p:cNvSpPr txBox="1"/>
          <p:nvPr/>
        </p:nvSpPr>
        <p:spPr>
          <a:xfrm>
            <a:off x="689775" y="155605"/>
            <a:ext cx="776444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2000" b="1" dirty="0"/>
              <a:t>Uutta: </a:t>
            </a:r>
            <a:r>
              <a:rPr lang="fi-FI" sz="2000" b="1" dirty="0">
                <a:hlinkClick r:id="rId4"/>
              </a:rPr>
              <a:t>Tunne tekijät</a:t>
            </a:r>
            <a:r>
              <a:rPr lang="fi-FI" sz="2000" b="1" dirty="0"/>
              <a:t> -sarjassa Talouselämän toimittaja </a:t>
            </a:r>
            <a:br>
              <a:rPr lang="fi-FI" sz="2000" b="1" dirty="0"/>
            </a:br>
            <a:r>
              <a:rPr lang="fi-FI" sz="2000" b="1" dirty="0"/>
              <a:t>Elina Lappalainen kertoo lehden Päättäjänaiset-selvityksestä ja siitä, miksi on tärkeää nostaa naisia esiin talousmediassa.</a:t>
            </a:r>
          </a:p>
        </p:txBody>
      </p:sp>
    </p:spTree>
    <p:extLst>
      <p:ext uri="{BB962C8B-B14F-4D97-AF65-F5344CB8AC3E}">
        <p14:creationId xmlns:p14="http://schemas.microsoft.com/office/powerpoint/2010/main" val="40126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+ 234 725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30 %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+ 25 059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11/2018 – 11/2019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006269212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80233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907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40584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66609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40066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419255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2150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3 956 052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0162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2 085 525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8627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1 008 864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83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700 548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8140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3 560 941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4915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1 995 229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2649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774 139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01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675 489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+ 90 296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+ 395 111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11 %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7053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marraskuu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238261015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marraskuu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75168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87 814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77 452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77 093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63 921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54 398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53 848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53 799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52 260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69415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213 758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175 815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153 293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143 157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126 811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104 116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100 029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99 818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309298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147 695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98 373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84 576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81 982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49 237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marraskuu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21138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38 459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29 985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27 545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7010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63 533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51 051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44 255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42 513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38 230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31 938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marraskuu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12691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30 936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26 437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25 896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17 427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16584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171 870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122 327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11 628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marraskuu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812777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9 495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5 211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4 393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12342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14 611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marraskuu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09879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574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37 200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377419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 Naiset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1 920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66754"/>
                  </a:ext>
                </a:extLst>
              </a:tr>
              <a:tr h="29755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marraskuu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11/2019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48938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82830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5 095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2 256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2 222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1 631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1 288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3262</TotalTime>
  <Words>1881</Words>
  <Application>Microsoft Macintosh PowerPoint</Application>
  <PresentationFormat>On-screen Show (16:9)</PresentationFormat>
  <Paragraphs>684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Aikakausmedia_widescreen_2017</vt:lpstr>
      <vt:lpstr>Aikakausmedioiden someyleisöt / marraskuu 2019</vt:lpstr>
      <vt:lpstr>Yleisömäärien kehitys 11/2018 – 11/2019</vt:lpstr>
      <vt:lpstr>Yleisömäärien kasvu / marraskuu 2019</vt:lpstr>
      <vt:lpstr>Eniten seuraajia kaikissa kanavissa TOP 20 / marraskuu 2019</vt:lpstr>
      <vt:lpstr>Eniten seuraajia Facebookissa TOP 20 / marraskuu 2019</vt:lpstr>
      <vt:lpstr>Eniten seuraajia Instagramissa TOP 20 / marraskuu 2019</vt:lpstr>
      <vt:lpstr>Eniten seuraajia Twitterissä TOP 20 / marraskuu 2019</vt:lpstr>
      <vt:lpstr>Eniten seuraajia YouTubessa ja Pinterestissä TOP 10 / marraskuu 2019</vt:lpstr>
      <vt:lpstr>Eniten uusia seuraajia kaikissa kanavissa / marraskuu 2019</vt:lpstr>
      <vt:lpstr>Eniten uusia seuraajia Facebookissa, Twitterissä ja Instagramissa / marraskuu 2019</vt:lpstr>
      <vt:lpstr>Mukana olleet mediat (209 kpl) / marraskuu 2019</vt:lpstr>
      <vt:lpstr>Mukana olleet mediat (209 kpl) / marraskuu 2019</vt:lpstr>
      <vt:lpstr>Seurannasta poistuneet kanavat / syyskuu 2019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411</cp:revision>
  <cp:lastPrinted>2019-11-04T11:59:46Z</cp:lastPrinted>
  <dcterms:created xsi:type="dcterms:W3CDTF">2016-11-29T11:48:27Z</dcterms:created>
  <dcterms:modified xsi:type="dcterms:W3CDTF">2019-12-02T08:09:31Z</dcterms:modified>
  <cp:category/>
</cp:coreProperties>
</file>