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70" r:id="rId15"/>
    <p:sldId id="277" r:id="rId16"/>
    <p:sldId id="278" r:id="rId17"/>
    <p:sldId id="276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58" autoAdjust="0"/>
  </p:normalViewPr>
  <p:slideViewPr>
    <p:cSldViewPr snapToGrid="0" snapToObjects="1">
      <p:cViewPr varScale="1">
        <p:scale>
          <a:sx n="124" d="100"/>
          <a:sy n="124" d="100"/>
        </p:scale>
        <p:origin x="176" y="7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525</c:v>
                </c:pt>
                <c:pt idx="1">
                  <c:v>258</c:v>
                </c:pt>
                <c:pt idx="2">
                  <c:v>176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12/2018</c:v>
                </c:pt>
                <c:pt idx="1">
                  <c:v>01/2019</c:v>
                </c:pt>
                <c:pt idx="2">
                  <c:v>02/2019</c:v>
                </c:pt>
                <c:pt idx="3">
                  <c:v>03/2019</c:v>
                </c:pt>
                <c:pt idx="4">
                  <c:v>04/2019</c:v>
                </c:pt>
                <c:pt idx="5">
                  <c:v>05/2019</c:v>
                </c:pt>
                <c:pt idx="6">
                  <c:v>06/2019</c:v>
                </c:pt>
                <c:pt idx="7">
                  <c:v>07/2019</c:v>
                </c:pt>
                <c:pt idx="8">
                  <c:v>08/2019</c:v>
                </c:pt>
                <c:pt idx="9">
                  <c:v>09/2019</c:v>
                </c:pt>
                <c:pt idx="10">
                  <c:v>10/2019</c:v>
                </c:pt>
                <c:pt idx="11">
                  <c:v>11/2019</c:v>
                </c:pt>
                <c:pt idx="12">
                  <c:v>12/2019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3589283</c:v>
                </c:pt>
                <c:pt idx="1">
                  <c:v>3569028</c:v>
                </c:pt>
                <c:pt idx="2">
                  <c:v>3605810</c:v>
                </c:pt>
                <c:pt idx="3">
                  <c:v>3649259</c:v>
                </c:pt>
                <c:pt idx="4">
                  <c:v>3689658</c:v>
                </c:pt>
                <c:pt idx="5">
                  <c:v>3724154</c:v>
                </c:pt>
                <c:pt idx="6">
                  <c:v>3762273</c:v>
                </c:pt>
                <c:pt idx="7">
                  <c:v>3795519</c:v>
                </c:pt>
                <c:pt idx="8">
                  <c:v>3834470</c:v>
                </c:pt>
                <c:pt idx="9">
                  <c:v>3871250</c:v>
                </c:pt>
                <c:pt idx="10">
                  <c:v>3915990</c:v>
                </c:pt>
                <c:pt idx="11">
                  <c:v>3956052</c:v>
                </c:pt>
                <c:pt idx="12">
                  <c:v>3992044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12/2018</c:v>
                </c:pt>
                <c:pt idx="1">
                  <c:v>01/2019</c:v>
                </c:pt>
                <c:pt idx="2">
                  <c:v>02/2019</c:v>
                </c:pt>
                <c:pt idx="3">
                  <c:v>03/2019</c:v>
                </c:pt>
                <c:pt idx="4">
                  <c:v>04/2019</c:v>
                </c:pt>
                <c:pt idx="5">
                  <c:v>05/2019</c:v>
                </c:pt>
                <c:pt idx="6">
                  <c:v>06/2019</c:v>
                </c:pt>
                <c:pt idx="7">
                  <c:v>07/2019</c:v>
                </c:pt>
                <c:pt idx="8">
                  <c:v>08/2019</c:v>
                </c:pt>
                <c:pt idx="9">
                  <c:v>09/2019</c:v>
                </c:pt>
                <c:pt idx="10">
                  <c:v>10/2019</c:v>
                </c:pt>
                <c:pt idx="11">
                  <c:v>11/2019</c:v>
                </c:pt>
                <c:pt idx="12">
                  <c:v>12/2019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2003459</c:v>
                </c:pt>
                <c:pt idx="1">
                  <c:v>1963062</c:v>
                </c:pt>
                <c:pt idx="2">
                  <c:v>1974001</c:v>
                </c:pt>
                <c:pt idx="3">
                  <c:v>1987077</c:v>
                </c:pt>
                <c:pt idx="4">
                  <c:v>1999879</c:v>
                </c:pt>
                <c:pt idx="5">
                  <c:v>2008859</c:v>
                </c:pt>
                <c:pt idx="6">
                  <c:v>2023216</c:v>
                </c:pt>
                <c:pt idx="7">
                  <c:v>2035110</c:v>
                </c:pt>
                <c:pt idx="8">
                  <c:v>2046836</c:v>
                </c:pt>
                <c:pt idx="9">
                  <c:v>2057072</c:v>
                </c:pt>
                <c:pt idx="10">
                  <c:v>2072340</c:v>
                </c:pt>
                <c:pt idx="11">
                  <c:v>2085525</c:v>
                </c:pt>
                <c:pt idx="12">
                  <c:v>2096346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12/2018</c:v>
                </c:pt>
                <c:pt idx="1">
                  <c:v>01/2019</c:v>
                </c:pt>
                <c:pt idx="2">
                  <c:v>02/2019</c:v>
                </c:pt>
                <c:pt idx="3">
                  <c:v>03/2019</c:v>
                </c:pt>
                <c:pt idx="4">
                  <c:v>04/2019</c:v>
                </c:pt>
                <c:pt idx="5">
                  <c:v>05/2019</c:v>
                </c:pt>
                <c:pt idx="6">
                  <c:v>06/2019</c:v>
                </c:pt>
                <c:pt idx="7">
                  <c:v>07/2019</c:v>
                </c:pt>
                <c:pt idx="8">
                  <c:v>08/2019</c:v>
                </c:pt>
                <c:pt idx="9">
                  <c:v>09/2019</c:v>
                </c:pt>
                <c:pt idx="10">
                  <c:v>10/2019</c:v>
                </c:pt>
                <c:pt idx="11">
                  <c:v>11/2019</c:v>
                </c:pt>
                <c:pt idx="12">
                  <c:v>12/2019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677737</c:v>
                </c:pt>
                <c:pt idx="1">
                  <c:v>677932</c:v>
                </c:pt>
                <c:pt idx="2">
                  <c:v>680645</c:v>
                </c:pt>
                <c:pt idx="3">
                  <c:v>683709</c:v>
                </c:pt>
                <c:pt idx="4">
                  <c:v>686041</c:v>
                </c:pt>
                <c:pt idx="5">
                  <c:v>688386</c:v>
                </c:pt>
                <c:pt idx="6">
                  <c:v>690200</c:v>
                </c:pt>
                <c:pt idx="7">
                  <c:v>691333</c:v>
                </c:pt>
                <c:pt idx="8">
                  <c:v>693840</c:v>
                </c:pt>
                <c:pt idx="9">
                  <c:v>696228</c:v>
                </c:pt>
                <c:pt idx="10">
                  <c:v>698511</c:v>
                </c:pt>
                <c:pt idx="11">
                  <c:v>700548</c:v>
                </c:pt>
                <c:pt idx="12">
                  <c:v>702638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12/2018</c:v>
                </c:pt>
                <c:pt idx="1">
                  <c:v>01/2019</c:v>
                </c:pt>
                <c:pt idx="2">
                  <c:v>02/2019</c:v>
                </c:pt>
                <c:pt idx="3">
                  <c:v>03/2019</c:v>
                </c:pt>
                <c:pt idx="4">
                  <c:v>04/2019</c:v>
                </c:pt>
                <c:pt idx="5">
                  <c:v>05/2019</c:v>
                </c:pt>
                <c:pt idx="6">
                  <c:v>06/2019</c:v>
                </c:pt>
                <c:pt idx="7">
                  <c:v>07/2019</c:v>
                </c:pt>
                <c:pt idx="8">
                  <c:v>08/2019</c:v>
                </c:pt>
                <c:pt idx="9">
                  <c:v>09/2019</c:v>
                </c:pt>
                <c:pt idx="10">
                  <c:v>10/2019</c:v>
                </c:pt>
                <c:pt idx="11">
                  <c:v>11/2019</c:v>
                </c:pt>
                <c:pt idx="12">
                  <c:v>12/2019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790634</c:v>
                </c:pt>
                <c:pt idx="1">
                  <c:v>797116</c:v>
                </c:pt>
                <c:pt idx="2">
                  <c:v>817347</c:v>
                </c:pt>
                <c:pt idx="3">
                  <c:v>841550</c:v>
                </c:pt>
                <c:pt idx="4">
                  <c:v>862096</c:v>
                </c:pt>
                <c:pt idx="5">
                  <c:v>883118</c:v>
                </c:pt>
                <c:pt idx="6">
                  <c:v>902233</c:v>
                </c:pt>
                <c:pt idx="7">
                  <c:v>919167</c:v>
                </c:pt>
                <c:pt idx="8">
                  <c:v>941688</c:v>
                </c:pt>
                <c:pt idx="9">
                  <c:v>963448</c:v>
                </c:pt>
                <c:pt idx="10">
                  <c:v>987346</c:v>
                </c:pt>
                <c:pt idx="11">
                  <c:v>1008864</c:v>
                </c:pt>
                <c:pt idx="12">
                  <c:v>1028925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Joulukuu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35992</c:v>
                </c:pt>
                <c:pt idx="1">
                  <c:v>10821</c:v>
                </c:pt>
                <c:pt idx="2">
                  <c:v>20061</c:v>
                </c:pt>
                <c:pt idx="3">
                  <c:v>2090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45189.489361702101</c:v>
                </c:pt>
                <c:pt idx="1">
                  <c:v>19585.212765957447</c:v>
                </c:pt>
                <c:pt idx="2">
                  <c:v>17105.361702127659</c:v>
                </c:pt>
                <c:pt idx="3">
                  <c:v>5977.3617021276596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16.1.2020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aikakauslehtimainonnan-tietopank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0092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joulukuu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joulukuu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52,5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-3,3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25,8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+3,7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-1,3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joulukuu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627873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3 992 044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34156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60377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joulukuu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32475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joulukuu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joulukuu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586594"/>
            <a:ext cx="346580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Aikakauslehtimainonnan tietopankki päivittyy helmikuussa 2020</a:t>
            </a:r>
          </a:p>
          <a:p>
            <a:endParaRPr lang="fi-FI" sz="1600" dirty="0"/>
          </a:p>
          <a:p>
            <a:r>
              <a:rPr lang="fi-FI" sz="1600" dirty="0"/>
              <a:t>Uusi raportti tarjoaa tietoa ja tunnuslukuja printtimainonnan toimivuudesta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/>
              <a:t>Voit tutustua aiempaan raporttiin sivuillamme: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www.aikakausmedia.fi/tietoa-tutkimuksia/aikakauslehtimainonnan-tietopankki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+ 238 291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30 %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+ 24 901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12/2018 – 12/2019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7311603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7350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907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385672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63919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2661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05807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0133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3 992 044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9490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2 096 346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7282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1 028 925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83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702 638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5451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3 589 283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357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2 003 459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130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790 634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677 737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+ 92 887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+ 402 761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11 %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57091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joulukuu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351676363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35827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91 329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54 638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53 874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46567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214 456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177 220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154 182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143 827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129 272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105 017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101 604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100 270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83981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147 585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98 664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84 733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82 890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49 298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39698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38 592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27 592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36719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64 501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51 883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45 135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42 842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40 070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32 324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joulukuu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31402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30 498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17 860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0419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172 360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122 667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11 665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48656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9 499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5 263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7937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14 609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joulukuu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40920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8 940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joulukuu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06543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63593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3 515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2 461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2 041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1 575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1884</Words>
  <Application>Microsoft Macintosh PowerPoint</Application>
  <PresentationFormat>On-screen Show (16:9)</PresentationFormat>
  <Paragraphs>678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Aikakausmedia_widescreen_2017</vt:lpstr>
      <vt:lpstr>Aikakausmedioiden someyleisöt / joulukuu 2019</vt:lpstr>
      <vt:lpstr>Yleisömäärien kehitys 12/2018 – 12/2019</vt:lpstr>
      <vt:lpstr>Yleisömäärien kasvu / joulukuu 2019</vt:lpstr>
      <vt:lpstr>Eniten seuraajia kaikissa kanavissa TOP 20 / joulukuu 2019</vt:lpstr>
      <vt:lpstr>Eniten seuraajia Facebookissa TOP 20 / joulukuu 2019</vt:lpstr>
      <vt:lpstr>Eniten seuraajia Instagramissa TOP 20 / joulukuu 2019</vt:lpstr>
      <vt:lpstr>Eniten seuraajia Twitterissä TOP 20 / joulukuu 2019</vt:lpstr>
      <vt:lpstr>Eniten seuraajia YouTubessa ja Pinterestissä TOP 10 / joulukuu 2019</vt:lpstr>
      <vt:lpstr>Eniten uusia seuraajia kaikissa kanavissa / joulukuu 2019</vt:lpstr>
      <vt:lpstr>Eniten uusia seuraajia Facebookissa, Twitterissä ja Instagramissa / joulukuu 2019</vt:lpstr>
      <vt:lpstr>Mukana olleet mediat (209 kpl) / joulukuu 2019</vt:lpstr>
      <vt:lpstr>Mukana olleet mediat (209 kpl) / joulukuu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419</cp:revision>
  <cp:lastPrinted>2019-11-04T11:59:46Z</cp:lastPrinted>
  <dcterms:created xsi:type="dcterms:W3CDTF">2016-11-29T11:48:27Z</dcterms:created>
  <dcterms:modified xsi:type="dcterms:W3CDTF">2020-01-16T13:49:47Z</dcterms:modified>
  <cp:category/>
</cp:coreProperties>
</file>