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3" r:id="rId14"/>
    <p:sldId id="269" r:id="rId15"/>
    <p:sldId id="270" r:id="rId16"/>
    <p:sldId id="279" r:id="rId17"/>
    <p:sldId id="280" r:id="rId18"/>
    <p:sldId id="281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1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523</c:v>
                </c:pt>
                <c:pt idx="1">
                  <c:v>262</c:v>
                </c:pt>
                <c:pt idx="2">
                  <c:v>173</c:v>
                </c:pt>
                <c:pt idx="3">
                  <c:v>28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03/2019</c:v>
                </c:pt>
                <c:pt idx="1">
                  <c:v>04/2019</c:v>
                </c:pt>
                <c:pt idx="2">
                  <c:v>05/2019</c:v>
                </c:pt>
                <c:pt idx="3">
                  <c:v>06/2019</c:v>
                </c:pt>
                <c:pt idx="4">
                  <c:v>07/2019</c:v>
                </c:pt>
                <c:pt idx="5">
                  <c:v>08/2019</c:v>
                </c:pt>
                <c:pt idx="6">
                  <c:v>09/2019</c:v>
                </c:pt>
                <c:pt idx="7">
                  <c:v>10/2019</c:v>
                </c:pt>
                <c:pt idx="8">
                  <c:v>11/2019</c:v>
                </c:pt>
                <c:pt idx="9">
                  <c:v>12/2019</c:v>
                </c:pt>
                <c:pt idx="10">
                  <c:v>1/2020</c:v>
                </c:pt>
                <c:pt idx="11">
                  <c:v>2/2020</c:v>
                </c:pt>
                <c:pt idx="12">
                  <c:v>3/2020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3649259</c:v>
                </c:pt>
                <c:pt idx="1">
                  <c:v>3689658</c:v>
                </c:pt>
                <c:pt idx="2">
                  <c:v>3724154</c:v>
                </c:pt>
                <c:pt idx="3">
                  <c:v>3762273</c:v>
                </c:pt>
                <c:pt idx="4">
                  <c:v>3795519</c:v>
                </c:pt>
                <c:pt idx="5">
                  <c:v>3834470</c:v>
                </c:pt>
                <c:pt idx="6">
                  <c:v>3871250</c:v>
                </c:pt>
                <c:pt idx="7">
                  <c:v>3915990</c:v>
                </c:pt>
                <c:pt idx="8">
                  <c:v>3956052</c:v>
                </c:pt>
                <c:pt idx="9">
                  <c:v>3992044</c:v>
                </c:pt>
                <c:pt idx="10">
                  <c:v>4033350</c:v>
                </c:pt>
                <c:pt idx="11">
                  <c:v>4069813</c:v>
                </c:pt>
                <c:pt idx="12">
                  <c:v>4113231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03/2019</c:v>
                </c:pt>
                <c:pt idx="1">
                  <c:v>04/2019</c:v>
                </c:pt>
                <c:pt idx="2">
                  <c:v>05/2019</c:v>
                </c:pt>
                <c:pt idx="3">
                  <c:v>06/2019</c:v>
                </c:pt>
                <c:pt idx="4">
                  <c:v>07/2019</c:v>
                </c:pt>
                <c:pt idx="5">
                  <c:v>08/2019</c:v>
                </c:pt>
                <c:pt idx="6">
                  <c:v>09/2019</c:v>
                </c:pt>
                <c:pt idx="7">
                  <c:v>10/2019</c:v>
                </c:pt>
                <c:pt idx="8">
                  <c:v>11/2019</c:v>
                </c:pt>
                <c:pt idx="9">
                  <c:v>12/2019</c:v>
                </c:pt>
                <c:pt idx="10">
                  <c:v>1/2020</c:v>
                </c:pt>
                <c:pt idx="11">
                  <c:v>2/2020</c:v>
                </c:pt>
                <c:pt idx="12">
                  <c:v>3/2020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1987077</c:v>
                </c:pt>
                <c:pt idx="1">
                  <c:v>1999879</c:v>
                </c:pt>
                <c:pt idx="2">
                  <c:v>2008859</c:v>
                </c:pt>
                <c:pt idx="3">
                  <c:v>2023216</c:v>
                </c:pt>
                <c:pt idx="4">
                  <c:v>2035110</c:v>
                </c:pt>
                <c:pt idx="5">
                  <c:v>2046836</c:v>
                </c:pt>
                <c:pt idx="6">
                  <c:v>2057072</c:v>
                </c:pt>
                <c:pt idx="7">
                  <c:v>2072340</c:v>
                </c:pt>
                <c:pt idx="8">
                  <c:v>2085525</c:v>
                </c:pt>
                <c:pt idx="9">
                  <c:v>2096346</c:v>
                </c:pt>
                <c:pt idx="10">
                  <c:v>2111007</c:v>
                </c:pt>
                <c:pt idx="11">
                  <c:v>2121224</c:v>
                </c:pt>
                <c:pt idx="12">
                  <c:v>2136430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03/2019</c:v>
                </c:pt>
                <c:pt idx="1">
                  <c:v>04/2019</c:v>
                </c:pt>
                <c:pt idx="2">
                  <c:v>05/2019</c:v>
                </c:pt>
                <c:pt idx="3">
                  <c:v>06/2019</c:v>
                </c:pt>
                <c:pt idx="4">
                  <c:v>07/2019</c:v>
                </c:pt>
                <c:pt idx="5">
                  <c:v>08/2019</c:v>
                </c:pt>
                <c:pt idx="6">
                  <c:v>09/2019</c:v>
                </c:pt>
                <c:pt idx="7">
                  <c:v>10/2019</c:v>
                </c:pt>
                <c:pt idx="8">
                  <c:v>11/2019</c:v>
                </c:pt>
                <c:pt idx="9">
                  <c:v>12/2019</c:v>
                </c:pt>
                <c:pt idx="10">
                  <c:v>1/2020</c:v>
                </c:pt>
                <c:pt idx="11">
                  <c:v>2/2020</c:v>
                </c:pt>
                <c:pt idx="12">
                  <c:v>3/2020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683709</c:v>
                </c:pt>
                <c:pt idx="1">
                  <c:v>686041</c:v>
                </c:pt>
                <c:pt idx="2">
                  <c:v>688386</c:v>
                </c:pt>
                <c:pt idx="3">
                  <c:v>690200</c:v>
                </c:pt>
                <c:pt idx="4">
                  <c:v>691333</c:v>
                </c:pt>
                <c:pt idx="5">
                  <c:v>693840</c:v>
                </c:pt>
                <c:pt idx="6">
                  <c:v>696228</c:v>
                </c:pt>
                <c:pt idx="7">
                  <c:v>698511</c:v>
                </c:pt>
                <c:pt idx="8">
                  <c:v>700548</c:v>
                </c:pt>
                <c:pt idx="9">
                  <c:v>702638</c:v>
                </c:pt>
                <c:pt idx="10">
                  <c:v>697180</c:v>
                </c:pt>
                <c:pt idx="11">
                  <c:v>699828</c:v>
                </c:pt>
                <c:pt idx="12">
                  <c:v>704302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03/2019</c:v>
                </c:pt>
                <c:pt idx="1">
                  <c:v>04/2019</c:v>
                </c:pt>
                <c:pt idx="2">
                  <c:v>05/2019</c:v>
                </c:pt>
                <c:pt idx="3">
                  <c:v>06/2019</c:v>
                </c:pt>
                <c:pt idx="4">
                  <c:v>07/2019</c:v>
                </c:pt>
                <c:pt idx="5">
                  <c:v>08/2019</c:v>
                </c:pt>
                <c:pt idx="6">
                  <c:v>09/2019</c:v>
                </c:pt>
                <c:pt idx="7">
                  <c:v>10/2019</c:v>
                </c:pt>
                <c:pt idx="8">
                  <c:v>11/2019</c:v>
                </c:pt>
                <c:pt idx="9">
                  <c:v>12/2019</c:v>
                </c:pt>
                <c:pt idx="10">
                  <c:v>1/2020</c:v>
                </c:pt>
                <c:pt idx="11">
                  <c:v>2/2020</c:v>
                </c:pt>
                <c:pt idx="12">
                  <c:v>3/2020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841550</c:v>
                </c:pt>
                <c:pt idx="1">
                  <c:v>862096</c:v>
                </c:pt>
                <c:pt idx="2">
                  <c:v>883118</c:v>
                </c:pt>
                <c:pt idx="3">
                  <c:v>902233</c:v>
                </c:pt>
                <c:pt idx="4">
                  <c:v>919167</c:v>
                </c:pt>
                <c:pt idx="5">
                  <c:v>941688</c:v>
                </c:pt>
                <c:pt idx="6">
                  <c:v>963448</c:v>
                </c:pt>
                <c:pt idx="7">
                  <c:v>987346</c:v>
                </c:pt>
                <c:pt idx="8">
                  <c:v>1008864</c:v>
                </c:pt>
                <c:pt idx="9">
                  <c:v>1028925</c:v>
                </c:pt>
                <c:pt idx="10">
                  <c:v>1057081</c:v>
                </c:pt>
                <c:pt idx="11">
                  <c:v>1075713</c:v>
                </c:pt>
                <c:pt idx="12">
                  <c:v>1096782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Maaliskuu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43418</c:v>
                </c:pt>
                <c:pt idx="1">
                  <c:v>15206</c:v>
                </c:pt>
                <c:pt idx="2">
                  <c:v>21069</c:v>
                </c:pt>
                <c:pt idx="3">
                  <c:v>4474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44901.86</c:v>
                </c:pt>
                <c:pt idx="1">
                  <c:v>19211.78</c:v>
                </c:pt>
                <c:pt idx="2">
                  <c:v>17436.18</c:v>
                </c:pt>
                <c:pt idx="3">
                  <c:v>5652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3.4.2020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aikakauslehtimainonnan-tietopank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24906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maaliskuu 2020,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maaliskuu 2019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51,9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-2,5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+3,6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17,1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-1,6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maaliskuu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9554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4 113 231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68911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35318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Sairaanhoitaja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maaliskuu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91501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Oma 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(213 kpl) / maaliskuu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(213 kpl) / maaliskuu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Vauhdin Maailma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maaliskuu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47288"/>
              </p:ext>
            </p:extLst>
          </p:nvPr>
        </p:nvGraphicFramePr>
        <p:xfrm>
          <a:off x="302882" y="957744"/>
          <a:ext cx="8519406" cy="9794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Elle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408211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Meidän Perhe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214629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Vauva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41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678928"/>
            <a:ext cx="3465808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Uudistunut Aikakauslehtimainonnan tietopankki -raportti on nyt saatavilla!</a:t>
            </a:r>
          </a:p>
          <a:p>
            <a:endParaRPr lang="fi-FI" sz="1600" dirty="0"/>
          </a:p>
          <a:p>
            <a:r>
              <a:rPr lang="fi-FI" sz="1600" dirty="0"/>
              <a:t>Uusi 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www.aikakausmedia.fi/tietoa-tutkimuksia/aikakauslehtimainonnan-tietopankki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6821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+ 255 232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30 %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+ 20 593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3 %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3/2019 – 3/2020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90841932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53337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235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31170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60557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53514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78911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02737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4 113 231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7472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2 136 430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2575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1 096 782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164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704 302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2089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3 649 259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6260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1 987 077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8615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841 550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835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683 709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+ 149 353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8 %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+ 463 972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10023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maaliskuu 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400567911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maaliskuu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14784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101 273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76 743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69 291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55 060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28338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217 393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181 580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154 922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134 681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112 474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108 197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106 150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102 545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45699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147 164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99 176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50 364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maaliskuu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53029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39 286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27 958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8357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67 758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54 733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48 109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44 647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44 478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41 531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34 290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maaliskuu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64862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31 357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19 163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18 838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55257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174 027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124 398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11 711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maaliskuu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1213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9 411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4 627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01668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14 636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maaliskuu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72078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36 800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11 900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3 370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maaliskuu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99241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01492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4 358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2 745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1 782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1 621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1 572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1 333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1924</Words>
  <Application>Microsoft Macintosh PowerPoint</Application>
  <PresentationFormat>On-screen Show (16:9)</PresentationFormat>
  <Paragraphs>688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Aikakausmedia_widescreen_2017</vt:lpstr>
      <vt:lpstr>Aikakausmedioiden someyleisöt / maaliskuu 2020</vt:lpstr>
      <vt:lpstr>Yleisömäärien kehitys 3/2019 – 3/2020</vt:lpstr>
      <vt:lpstr>Yleisömäärien kasvu / maaliskuu 2020</vt:lpstr>
      <vt:lpstr>Eniten seuraajia kaikissa kanavissa TOP 20 / maaliskuu 2020</vt:lpstr>
      <vt:lpstr>Eniten seuraajia Facebookissa TOP 20 / maaliskuu 2020</vt:lpstr>
      <vt:lpstr>Eniten seuraajia Instagramissa TOP 20 / maaliskuu 2020</vt:lpstr>
      <vt:lpstr>Eniten seuraajia Twitterissä TOP 20 / maaliskuu 2020</vt:lpstr>
      <vt:lpstr>Eniten seuraajia YouTubessa ja Pinterestissä TOP 10 / maaliskuu 2020</vt:lpstr>
      <vt:lpstr>Eniten uusia seuraajia kaikissa kanavissa / maaliskuu 2020</vt:lpstr>
      <vt:lpstr>Eniten uusia seuraajia Facebookissa, Twitterissä ja Instagramissa / maaliskuu 2020</vt:lpstr>
      <vt:lpstr>Mukana olleet mediat (213 kpl) / maaliskuu 2020</vt:lpstr>
      <vt:lpstr>Mukana olleet mediat (213 kpl) / maaliskuu 2020</vt:lpstr>
      <vt:lpstr>Seurannasta poistuneet kanavat / maaliskuu 2020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455</cp:revision>
  <cp:lastPrinted>2019-11-04T11:59:46Z</cp:lastPrinted>
  <dcterms:created xsi:type="dcterms:W3CDTF">2016-11-29T11:48:27Z</dcterms:created>
  <dcterms:modified xsi:type="dcterms:W3CDTF">2020-04-03T12:41:16Z</dcterms:modified>
  <cp:category/>
</cp:coreProperties>
</file>