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19" r:id="rId32"/>
    <p:sldId id="1218" r:id="rId33"/>
    <p:sldId id="1220" r:id="rId34"/>
    <p:sldId id="1221" r:id="rId35"/>
    <p:sldId id="275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ela Medium" pitchFamily="2" charset="77"/>
      <p:regular r:id="rId43"/>
    </p:embeddedFont>
    <p:embeddedFont>
      <p:font typeface="Clattering" pitchFamily="2" charset="0"/>
      <p:regular r:id="rId44"/>
    </p:embeddedFont>
    <p:embeddedFont>
      <p:font typeface="Neue Haas Unica W1G" panose="020B0504030206020203" pitchFamily="34" charset="0"/>
      <p:regular r:id="rId45"/>
      <p:bold r:id="rId46"/>
      <p:italic r:id="rId47"/>
      <p:boldItalic r:id="rId48"/>
    </p:embeddedFont>
    <p:embeddedFont>
      <p:font typeface="Neue Haas Unica W1G Light" panose="020B0404030206020203" pitchFamily="34" charset="0"/>
      <p:regular r:id="rId49"/>
      <p:italic r:id="rId50"/>
    </p:embeddedFont>
    <p:embeddedFont>
      <p:font typeface="Neue Haas Unica W1G Medium" panose="020B05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2 161 613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2161613</c:v>
                </c:pt>
                <c:pt idx="1">
                  <c:v>1336368</c:v>
                </c:pt>
                <c:pt idx="2">
                  <c:v>653641</c:v>
                </c:pt>
                <c:pt idx="3">
                  <c:v>122714</c:v>
                </c:pt>
                <c:pt idx="4">
                  <c:v>78008</c:v>
                </c:pt>
                <c:pt idx="5">
                  <c:v>4942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65872</c:v>
                </c:pt>
                <c:pt idx="1">
                  <c:v>67185</c:v>
                </c:pt>
                <c:pt idx="2">
                  <c:v>68445</c:v>
                </c:pt>
                <c:pt idx="3">
                  <c:v>70062</c:v>
                </c:pt>
                <c:pt idx="4">
                  <c:v>71607</c:v>
                </c:pt>
                <c:pt idx="5">
                  <c:v>73038</c:v>
                </c:pt>
                <c:pt idx="6">
                  <c:v>73779</c:v>
                </c:pt>
                <c:pt idx="7">
                  <c:v>74594</c:v>
                </c:pt>
                <c:pt idx="8">
                  <c:v>75592</c:v>
                </c:pt>
                <c:pt idx="9">
                  <c:v>76524</c:v>
                </c:pt>
                <c:pt idx="10">
                  <c:v>77282</c:v>
                </c:pt>
                <c:pt idx="11">
                  <c:v>78008</c:v>
                </c:pt>
                <c:pt idx="12">
                  <c:v>78632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2 172 052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4376878</c:v>
                </c:pt>
                <c:pt idx="1">
                  <c:v>2172052</c:v>
                </c:pt>
                <c:pt idx="2">
                  <c:v>1342820</c:v>
                </c:pt>
                <c:pt idx="3">
                  <c:v>654693</c:v>
                </c:pt>
                <c:pt idx="4">
                  <c:v>123724</c:v>
                </c:pt>
                <c:pt idx="5">
                  <c:v>78632</c:v>
                </c:pt>
                <c:pt idx="6">
                  <c:v>4957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7444661786016"/>
          <c:y val="8.6377024944008007E-2"/>
          <c:w val="0.5665458019410730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190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542</c:v>
                </c:pt>
                <c:pt idx="1">
                  <c:v>190</c:v>
                </c:pt>
                <c:pt idx="2">
                  <c:v>128</c:v>
                </c:pt>
                <c:pt idx="3">
                  <c:v>109</c:v>
                </c:pt>
                <c:pt idx="4">
                  <c:v>76</c:v>
                </c:pt>
                <c:pt idx="5">
                  <c:v>31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7444661786016"/>
          <c:y val="8.6377024944008007E-2"/>
          <c:w val="0.5665458019410730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11 432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20743</c:v>
                </c:pt>
                <c:pt idx="1">
                  <c:v>11432</c:v>
                </c:pt>
                <c:pt idx="2">
                  <c:v>10491</c:v>
                </c:pt>
                <c:pt idx="3">
                  <c:v>6006</c:v>
                </c:pt>
                <c:pt idx="4">
                  <c:v>2493</c:v>
                </c:pt>
                <c:pt idx="5">
                  <c:v>1628</c:v>
                </c:pt>
                <c:pt idx="6">
                  <c:v>619.625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4302895</c:v>
                </c:pt>
                <c:pt idx="1">
                  <c:v>4325893</c:v>
                </c:pt>
                <c:pt idx="2">
                  <c:v>4368933</c:v>
                </c:pt>
                <c:pt idx="3">
                  <c:v>4414452</c:v>
                </c:pt>
                <c:pt idx="4">
                  <c:v>4448276</c:v>
                </c:pt>
                <c:pt idx="5">
                  <c:v>4482528</c:v>
                </c:pt>
                <c:pt idx="6">
                  <c:v>4385055</c:v>
                </c:pt>
                <c:pt idx="7">
                  <c:v>4363999</c:v>
                </c:pt>
                <c:pt idx="8">
                  <c:v>4405271</c:v>
                </c:pt>
                <c:pt idx="9">
                  <c:v>4435099</c:v>
                </c:pt>
                <c:pt idx="10">
                  <c:v>4346607</c:v>
                </c:pt>
                <c:pt idx="11">
                  <c:v>4357286</c:v>
                </c:pt>
                <c:pt idx="12">
                  <c:v>4376878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6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2194490</c:v>
                </c:pt>
                <c:pt idx="1">
                  <c:v>2191427</c:v>
                </c:pt>
                <c:pt idx="2">
                  <c:v>2205997</c:v>
                </c:pt>
                <c:pt idx="3">
                  <c:v>2217186</c:v>
                </c:pt>
                <c:pt idx="4">
                  <c:v>2229121</c:v>
                </c:pt>
                <c:pt idx="5">
                  <c:v>2242873</c:v>
                </c:pt>
                <c:pt idx="6">
                  <c:v>2215133</c:v>
                </c:pt>
                <c:pt idx="7">
                  <c:v>2192165</c:v>
                </c:pt>
                <c:pt idx="8">
                  <c:v>2207376</c:v>
                </c:pt>
                <c:pt idx="9">
                  <c:v>2215491</c:v>
                </c:pt>
                <c:pt idx="10">
                  <c:v>2164455</c:v>
                </c:pt>
                <c:pt idx="11">
                  <c:v>2161613</c:v>
                </c:pt>
                <c:pt idx="12">
                  <c:v>2172052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0050361947514132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1195037</c:v>
                </c:pt>
                <c:pt idx="1">
                  <c:v>1218183</c:v>
                </c:pt>
                <c:pt idx="2">
                  <c:v>1240332</c:v>
                </c:pt>
                <c:pt idx="3">
                  <c:v>1268022</c:v>
                </c:pt>
                <c:pt idx="4">
                  <c:v>1283955</c:v>
                </c:pt>
                <c:pt idx="5">
                  <c:v>1300240</c:v>
                </c:pt>
                <c:pt idx="6">
                  <c:v>1301423</c:v>
                </c:pt>
                <c:pt idx="7">
                  <c:v>1304474</c:v>
                </c:pt>
                <c:pt idx="8">
                  <c:v>1324285</c:v>
                </c:pt>
                <c:pt idx="9">
                  <c:v>1341298</c:v>
                </c:pt>
                <c:pt idx="10">
                  <c:v>1325760</c:v>
                </c:pt>
                <c:pt idx="11">
                  <c:v>1336368</c:v>
                </c:pt>
                <c:pt idx="12">
                  <c:v>1342820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720173</c:v>
                </c:pt>
                <c:pt idx="1">
                  <c:v>721669</c:v>
                </c:pt>
                <c:pt idx="2">
                  <c:v>723489</c:v>
                </c:pt>
                <c:pt idx="3">
                  <c:v>725977</c:v>
                </c:pt>
                <c:pt idx="4">
                  <c:v>728270</c:v>
                </c:pt>
                <c:pt idx="5">
                  <c:v>729880</c:v>
                </c:pt>
                <c:pt idx="6">
                  <c:v>658259</c:v>
                </c:pt>
                <c:pt idx="7">
                  <c:v>656284</c:v>
                </c:pt>
                <c:pt idx="8">
                  <c:v>659976</c:v>
                </c:pt>
                <c:pt idx="9">
                  <c:v>662019</c:v>
                </c:pt>
                <c:pt idx="10">
                  <c:v>657638</c:v>
                </c:pt>
                <c:pt idx="11">
                  <c:v>653641</c:v>
                </c:pt>
                <c:pt idx="12">
                  <c:v>654693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127323</c:v>
                </c:pt>
                <c:pt idx="1">
                  <c:v>127429</c:v>
                </c:pt>
                <c:pt idx="2">
                  <c:v>130670</c:v>
                </c:pt>
                <c:pt idx="3">
                  <c:v>133205</c:v>
                </c:pt>
                <c:pt idx="4">
                  <c:v>135323</c:v>
                </c:pt>
                <c:pt idx="5">
                  <c:v>136497</c:v>
                </c:pt>
                <c:pt idx="6">
                  <c:v>136461</c:v>
                </c:pt>
                <c:pt idx="7">
                  <c:v>136482</c:v>
                </c:pt>
                <c:pt idx="8">
                  <c:v>138042</c:v>
                </c:pt>
                <c:pt idx="9">
                  <c:v>139767</c:v>
                </c:pt>
                <c:pt idx="10">
                  <c:v>121472</c:v>
                </c:pt>
                <c:pt idx="11">
                  <c:v>122714</c:v>
                </c:pt>
                <c:pt idx="12">
                  <c:v>123724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4 376 878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04/08/2021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04/08/2021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aikakauslehtihetki-2021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tietoa-ammatti-ja-jaerjestoemedioista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aikakausmedia.fi/media-mainonta/tunne-tekijaet/teemu-sysioja-kuluttaja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ikakausmedia.fi/media-mainonta/vuoden-aikkarimainokset/" TargetMode="Externa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Heinäkuu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Twitterissä</a:t>
            </a:r>
            <a:br>
              <a:rPr lang="fi-FI" sz="3200" dirty="0"/>
            </a:br>
            <a:r>
              <a:rPr lang="fi-FI" sz="3200" dirty="0"/>
              <a:t>7/2020 – 7/2021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92369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7/2020 – 7/2021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14935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7/2020 – 7/2021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53150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heinäkuu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83270171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227 408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216 865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210 757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172 565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161 050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158 303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152 858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119 101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115 661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104 066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668422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91 853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88 896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74 833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69 642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68 755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66 606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65 701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55 844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54 500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heinäkuu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3530167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144 568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104 546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94 638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88 456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78 343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66 750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55 552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51 507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50 148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07946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40 233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39 097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37 576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36 913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35 380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32 995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30 985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30 431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heinäkuu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1897916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94 926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69 963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63 688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54 400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53 009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51 271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44 110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655744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ruoka&amp;viini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34 158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33 420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27 032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26 867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26 018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25 744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25 386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24 879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heinäkuu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85991615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179 101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131 438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48 184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19 698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18 313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14 159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10 437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10 197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03704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8 523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7 201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6 443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6 391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5 405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heinäkuu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3093945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4 650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2 920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Aarre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2 270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49452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22 722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7 815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6 120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2 275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71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861" r="179"/>
          <a:stretch/>
        </p:blipFill>
        <p:spPr>
          <a:xfrm>
            <a:off x="7561385" y="0"/>
            <a:ext cx="4630614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r>
              <a:rPr lang="fi-FI" sz="1700" dirty="0"/>
              <a:t>Aikakausmediat saivat heinäkuussa yhteensä 19 592 uutta seuraajaa.</a:t>
            </a:r>
          </a:p>
          <a:p>
            <a:r>
              <a:rPr lang="fi-FI" sz="1700" dirty="0"/>
              <a:t>Eniten kasvanut kanava oli poikkeuksellisesti Facebook, jossa lehdet saivat 10 439 uutta seuraajaa (Instagram +6 452).</a:t>
            </a:r>
          </a:p>
          <a:p>
            <a:r>
              <a:rPr lang="fi-FI" sz="1700" dirty="0"/>
              <a:t>Eniten uusia seuraajia kaikissa kanavissa saivat Yhteishyvä (+1 495), Suomen Kuvalehti (+1 314), Kotiliesi (+1 071), Tieteen Kuvalehti Historia (+1 035) sekä Tieteen Kuvalehti (+785)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Heinäkuun</a:t>
            </a:r>
            <a:r>
              <a:rPr lang="en-FI" sz="3400" dirty="0"/>
              <a:t> oleelliset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heinäkuu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1576275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1 495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746098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Talo&amp;Koti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heinäkuu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9500482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heinäkuu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77670022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1 417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heinäkuu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1171245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Pelastustieto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heinäkuu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Ase ja Erä      Askel      Auto Bild Suomi      Automaatioväylä      Avotakka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ruoka &amp; viini      Gluteeniton Keittiö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heinäkuu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Ortodoksiviesti      Osuustoiminta      Palokuntalainen      Parnasso      Pelastustieto      Pelit      Perusta      Pieni on Suurin      Pinni      Polemiikki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Senioriterveys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heinäkuu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Lisätyt</a:t>
            </a:r>
            <a:r>
              <a:rPr lang="fi-FI" sz="20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  <a:t>|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vaikutus +</a:t>
            </a:r>
            <a:r>
              <a:rPr lang="fi-FI" sz="1600" i="1" dirty="0">
                <a:latin typeface="Neue Haas Unica W1G" panose="020B0504030206020203" pitchFamily="34" charset="0"/>
              </a:rPr>
              <a:t>3 812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Antiikki ja taide: Facebook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Ase ja Erä: Facebook</a:t>
            </a:r>
            <a:endParaRPr lang="fi-FI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Hevosmaailma: Facebook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Kiinteistö ja energia: Facebook</a:t>
            </a:r>
            <a:endParaRPr lang="fi-FI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Kissafani: Facebook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Luontaisterveys: Facebook</a:t>
            </a:r>
            <a:endParaRPr lang="fi-FI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Senioriterveys: Facebook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Sielunpeili: Facebook</a:t>
            </a:r>
            <a:endParaRPr lang="fi-FI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Talomestari: Facebook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-429 seuraajaa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Kolmiokirjan</a:t>
            </a:r>
            <a:r>
              <a:rPr lang="en-GB" sz="1600" dirty="0"/>
              <a:t> </a:t>
            </a:r>
            <a:r>
              <a:rPr lang="en-GB" sz="1600" dirty="0" err="1"/>
              <a:t>ristikot</a:t>
            </a:r>
            <a:r>
              <a:rPr lang="en-GB" sz="1600" dirty="0"/>
              <a:t>: Facebook, Instagram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Kuluttaja</a:t>
            </a:r>
            <a:r>
              <a:rPr lang="en-GB" sz="1600" dirty="0"/>
              <a:t>: YouTube</a:t>
            </a: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at a table with a plate of food and a bowl of oranges&#10;&#10;Description automatically generated with low confidence">
            <a:extLst>
              <a:ext uri="{FF2B5EF4-FFF2-40B4-BE49-F238E27FC236}">
                <a16:creationId xmlns:a16="http://schemas.microsoft.com/office/drawing/2014/main" id="{81B20D26-181D-7E45-9A6A-4D8B59C99B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111" r="50661"/>
          <a:stretch/>
        </p:blipFill>
        <p:spPr>
          <a:xfrm>
            <a:off x="0" y="0"/>
            <a:ext cx="5638798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642019"/>
            <a:ext cx="4799012" cy="1421311"/>
          </a:xfrm>
        </p:spPr>
        <p:txBody>
          <a:bodyPr>
            <a:noAutofit/>
          </a:bodyPr>
          <a:lstStyle/>
          <a:p>
            <a:r>
              <a:rPr lang="fi-FI" sz="3400" dirty="0"/>
              <a:t>Aikakauslehtihetki 2021 -tutkimus on julkaistu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9174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Aikakausmedian tuore tutkimus kertoo, millaisia tunteita aikakauslehden lukemiseen sekä muiden medioiden kuluttamiseen liittyy. Raportti on saatavilla myös englanniksi.</a:t>
            </a:r>
            <a:br>
              <a:rPr lang="fi-FI" sz="1600" dirty="0"/>
            </a:br>
            <a:r>
              <a:rPr lang="fi-FI" sz="600" dirty="0"/>
              <a:t> 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Tutustu tutkimukseen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31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4140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Uutta tutkimustietoa ammatti- ja järjestömedioista</a:t>
            </a:r>
          </a:p>
        </p:txBody>
      </p:sp>
      <p:pic>
        <p:nvPicPr>
          <p:cNvPr id="8" name="Picture Placeholder 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C3F4EA80-B527-134D-BA56-27D47CB131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466" r="453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2487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Koostimme 20 lukijatutkimuksesta kattavan paketin, joka avaa lukijoiden suhdetta omaan lehteensä ja sen mainontaan. Kerromme myös, miten korona-aika on vaikuttanut lehtien lukemiseen.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Tutustu ADAM-tutkimukseen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5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heinäkuu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+0,3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476100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960966"/>
            <a:ext cx="4799012" cy="1878512"/>
          </a:xfrm>
        </p:spPr>
        <p:txBody>
          <a:bodyPr>
            <a:noAutofit/>
          </a:bodyPr>
          <a:lstStyle/>
          <a:p>
            <a:r>
              <a:rPr lang="fi-FI" sz="3600" b="1" dirty="0"/>
              <a:t>”Pesukonetestillä voi olla miljoonia lukijoita eri puolilla maailmaa”</a:t>
            </a:r>
            <a:endParaRPr lang="fi-FI" sz="3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839478"/>
            <a:ext cx="4799012" cy="356616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Kuluttaja on Suomen ainut kuluttajien oikeuksiin erikoistunut aikakauslehti. Sen tuotetestit tehdään yhteistyössä eri maiden kuluttajalehtien kanssa. Kuluttajan toimituksessa testien järjestämisestä vastaa testauspäällikkö </a:t>
            </a:r>
            <a:r>
              <a:rPr lang="fi-FI" sz="15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Teemu Sysioja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.</a:t>
            </a:r>
          </a:p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Lue Tunne tekijät -jutustamme, miten Kuluttajan testit syntyvät.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</a:t>
            </a: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FF0EF58-75F2-114A-AB76-2AAF35B514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7842" r="15930"/>
          <a:stretch/>
        </p:blipFill>
        <p:spPr>
          <a:xfrm>
            <a:off x="0" y="0"/>
            <a:ext cx="5638798" cy="685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C51857-B45B-0E4B-868F-88ECBEE90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0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762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Vuoden </a:t>
            </a:r>
            <a:r>
              <a:rPr lang="fi-FI" dirty="0" err="1"/>
              <a:t>aikkari</a:t>
            </a:r>
            <a:r>
              <a:rPr lang="fi-FI" dirty="0"/>
              <a:t>-mainokset 2020 </a:t>
            </a:r>
            <a:br>
              <a:rPr lang="fi-FI" dirty="0"/>
            </a:br>
            <a:r>
              <a:rPr lang="fi-FI" dirty="0"/>
              <a:t>on julkaistu!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606040"/>
            <a:ext cx="4799012" cy="317387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Minkälaiset aikakauslehtimainokset menestyivät vuonna 2020? Kuukauden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aikkarimainos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 -kisan voittajat on jälleen koottu yksiin kansiin. Uudistunut julkaisu on erinomaista ajatuksen- ja silmänruokaa kaikille mainonnasta kiinnostuneille! 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Tutustu julkaisuun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50AD75-E80D-874D-84D9-AE2CE35F8B2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27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90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heinäkuu 2021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heinäkuussa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19 592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+10 439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+6 452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+1 052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1 010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+624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552025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heinäkuu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heinäkuussa mukana 211 aikakausmediaa, joilla oli käytössään yhteensä 542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546567"/>
              </p:ext>
            </p:extLst>
          </p:nvPr>
        </p:nvGraphicFramePr>
        <p:xfrm>
          <a:off x="502507" y="1719777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heinäkuu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20 743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876265"/>
              </p:ext>
            </p:extLst>
          </p:nvPr>
        </p:nvGraphicFramePr>
        <p:xfrm>
          <a:off x="502507" y="1719777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7/2020 – 7/2021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381719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7/2020 – 7/2021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614935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Instagramissa</a:t>
            </a:r>
            <a:br>
              <a:rPr lang="fi-FI" sz="3200" dirty="0"/>
            </a:br>
            <a:r>
              <a:rPr lang="fi-FI" sz="3200" dirty="0"/>
              <a:t>7/2020 – 7/2021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32184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2" ma:contentTypeDescription="Luo uusi asiakirja." ma:contentTypeScope="" ma:versionID="b170d78914b1020d9b1054bd73ab8ecc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b69dd0eda3689b5aa3d2181cd155108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7740D-8CEE-4681-AB45-371D47D8B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3015</TotalTime>
  <Words>2267</Words>
  <Application>Microsoft Macintosh PowerPoint</Application>
  <PresentationFormat>Widescreen</PresentationFormat>
  <Paragraphs>693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Canela Medium</vt:lpstr>
      <vt:lpstr>Neue Haas Unica W1G Medium</vt:lpstr>
      <vt:lpstr>Clattering</vt:lpstr>
      <vt:lpstr>Calibri</vt:lpstr>
      <vt:lpstr>Neue Haas Unica W1G</vt:lpstr>
      <vt:lpstr>Neue Haas Unica W1G Light</vt:lpstr>
      <vt:lpstr>Office Theme</vt:lpstr>
      <vt:lpstr>Aikakausmediat somessa</vt:lpstr>
      <vt:lpstr>Heinäkuun oleelliset</vt:lpstr>
      <vt:lpstr>Aikakausmedioiden someyleisö / heinäkuu 2021</vt:lpstr>
      <vt:lpstr>Aikakausmedioiden seuraajamäärä / heinäkuu 2021</vt:lpstr>
      <vt:lpstr>Aikakausmedioiden somekanavien määrä / heinäkuu 2021</vt:lpstr>
      <vt:lpstr>Yleisön keskimääräinen koko /  heinäkuu 2021</vt:lpstr>
      <vt:lpstr>Yleisömäärän kehitys kaikissa seuratuissa kanavissa 7/2020 – 7/2021</vt:lpstr>
      <vt:lpstr>Yleisömäärän kehitys Facebookissa 7/2020 – 7/2021</vt:lpstr>
      <vt:lpstr>Yleisömäärien kehitys Instagramissa 7/2020 – 7/2021</vt:lpstr>
      <vt:lpstr>Yleisömäärien kehitys Twitterissä 7/2020 – 7/2021</vt:lpstr>
      <vt:lpstr>Yleisömäärän kehitys YouTubessa 7/2020 – 7/2021</vt:lpstr>
      <vt:lpstr>Yleisömäärän kehitys Pinterestissä 7/2020 – 7/2021</vt:lpstr>
      <vt:lpstr>Somen suurimmat</vt:lpstr>
      <vt:lpstr>Eniten seuraajia kaikissa kanavissa TOP 20 / heinäkuu 2021</vt:lpstr>
      <vt:lpstr>Eniten seuraajia Facebookissa TOP 20 / heinäkuu 2021</vt:lpstr>
      <vt:lpstr>Eniten seuraajia Instagramissa TOP 20 / heinäkuu 2021</vt:lpstr>
      <vt:lpstr>Eniten seuraajia Twitterissä TOP 20 / heinäkuu 2021</vt:lpstr>
      <vt:lpstr>Eniten seuraajia YouTubessa ja Pinterestissä TOP 10 /  heinäkuu 2021</vt:lpstr>
      <vt:lpstr>Eniten yleisöään  kasvattaneet</vt:lpstr>
      <vt:lpstr>Eniten uusia seuraajia kaikissa kanavissa TOP 20 / heinäkuu 2021</vt:lpstr>
      <vt:lpstr>Eniten uusia seuraajia Facebookissa TOP 10 / heinäkuu 2021</vt:lpstr>
      <vt:lpstr>Eniten uusia seuraajia Instagramissa TOP 10 / heinäkuu 2021</vt:lpstr>
      <vt:lpstr>Eniten uusia seuraajia Twitterissä TOP 10 / heinäkuu 2021</vt:lpstr>
      <vt:lpstr>Seuratut mediat</vt:lpstr>
      <vt:lpstr>Seurannassa olleet mediat (211 kpl) /heinäkuu 2021</vt:lpstr>
      <vt:lpstr>Seurannassa olleet mediat (211 kpl) /heinäkuu 2021</vt:lpstr>
      <vt:lpstr>Seurantaan lisätyt ja siitä poistuneet kanavat /  heinäkuu 2021</vt:lpstr>
      <vt:lpstr>Aikakauslehtihetki 2021 -tutkimus on julkaistu</vt:lpstr>
      <vt:lpstr>Uutta tutkimustietoa ammatti- ja järjestömedioista</vt:lpstr>
      <vt:lpstr>”Pesukonetestillä voi olla miljoonia lukijoita eri puolilla maailmaa”</vt:lpstr>
      <vt:lpstr>Vuoden aikkari-mainokset 2020  on julkaistu!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124</cp:revision>
  <dcterms:created xsi:type="dcterms:W3CDTF">2021-01-05T09:04:45Z</dcterms:created>
  <dcterms:modified xsi:type="dcterms:W3CDTF">2021-08-04T12:21:00Z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