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9"/>
  </p:notesMasterIdLst>
  <p:handoutMasterIdLst>
    <p:handoutMasterId r:id="rId50"/>
  </p:handoutMasterIdLst>
  <p:sldIdLst>
    <p:sldId id="256" r:id="rId5"/>
    <p:sldId id="326" r:id="rId6"/>
    <p:sldId id="328" r:id="rId7"/>
    <p:sldId id="329" r:id="rId8"/>
    <p:sldId id="1346" r:id="rId9"/>
    <p:sldId id="1347" r:id="rId10"/>
    <p:sldId id="1348" r:id="rId11"/>
    <p:sldId id="1350" r:id="rId12"/>
    <p:sldId id="293" r:id="rId13"/>
    <p:sldId id="294" r:id="rId14"/>
    <p:sldId id="291" r:id="rId15"/>
    <p:sldId id="301" r:id="rId16"/>
    <p:sldId id="295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74" r:id="rId25"/>
    <p:sldId id="270" r:id="rId26"/>
    <p:sldId id="287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6" r:id="rId36"/>
    <p:sldId id="297" r:id="rId37"/>
    <p:sldId id="298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299" r:id="rId47"/>
    <p:sldId id="300" r:id="rId48"/>
  </p:sldIdLst>
  <p:sldSz cx="12192000" cy="6858000"/>
  <p:notesSz cx="6858000" cy="9144000"/>
  <p:embeddedFontLst>
    <p:embeddedFont>
      <p:font typeface="Canela Medium" pitchFamily="2" charset="77"/>
      <p:regular r:id="rId51"/>
    </p:embeddedFont>
    <p:embeddedFont>
      <p:font typeface="Clattering" pitchFamily="2" charset="0"/>
      <p:regular r:id="rId52"/>
    </p:embeddedFont>
    <p:embeddedFont>
      <p:font typeface="Neue Haas Unica Pro" panose="020B0504030206020203" pitchFamily="34" charset="77"/>
      <p:regular r:id="rId53"/>
      <p:bold r:id="rId54"/>
      <p:italic r:id="rId55"/>
      <p:boldItalic r:id="rId56"/>
    </p:embeddedFont>
    <p:embeddedFont>
      <p:font typeface="Neue Haas Unica W1G" panose="020B0404030206020203" pitchFamily="34" charset="0"/>
      <p:regular r:id="rId57"/>
      <p:bold r:id="rId58"/>
      <p:italic r:id="rId59"/>
      <p:boldItalic r:id="rId60"/>
    </p:embeddedFont>
    <p:embeddedFont>
      <p:font typeface="Neue Haas Unica W1G Light" panose="020B0404030206020203" pitchFamily="34" charset="0"/>
      <p:regular r:id="rId61"/>
      <p:italic r:id="rId6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1BD54-FE72-C6E0-081B-528AAB314813}" name="Emma Syyrakki" initials="ES" userId="S::emma.syyrakki@mediaauditfinland.fi::b398ee66-8700-4a53-9c06-400edc3db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002649"/>
    <a:srgbClr val="FF6464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E4FF1-FCB4-D147-8B8B-02F06138DF02}" v="160" dt="2024-10-11T06:32:33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5" autoAdjust="0"/>
    <p:restoredTop sz="89201" autoAdjust="0"/>
  </p:normalViewPr>
  <p:slideViewPr>
    <p:cSldViewPr snapToGrid="0" snapToObjects="1">
      <p:cViewPr varScale="1">
        <p:scale>
          <a:sx n="105" d="100"/>
          <a:sy n="105" d="100"/>
        </p:scale>
        <p:origin x="1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ti Itävuo" userId="e85fcc03-adc2-4393-9211-8bd3aed247b4" providerId="ADAL" clId="{0BCE4FF1-FCB4-D147-8B8B-02F06138DF02}"/>
    <pc:docChg chg="undo custSel modSld modMainMaster">
      <pc:chgData name="Outi Itävuo" userId="e85fcc03-adc2-4393-9211-8bd3aed247b4" providerId="ADAL" clId="{0BCE4FF1-FCB4-D147-8B8B-02F06138DF02}" dt="2024-10-11T06:33:46.530" v="888" actId="20577"/>
      <pc:docMkLst>
        <pc:docMk/>
      </pc:docMkLst>
      <pc:sldChg chg="modSp mod">
        <pc:chgData name="Outi Itävuo" userId="e85fcc03-adc2-4393-9211-8bd3aed247b4" providerId="ADAL" clId="{0BCE4FF1-FCB4-D147-8B8B-02F06138DF02}" dt="2024-10-11T06:31:00.459" v="881" actId="20577"/>
        <pc:sldMkLst>
          <pc:docMk/>
          <pc:sldMk cId="3007882887" sldId="256"/>
        </pc:sldMkLst>
        <pc:spChg chg="mod">
          <ac:chgData name="Outi Itävuo" userId="e85fcc03-adc2-4393-9211-8bd3aed247b4" providerId="ADAL" clId="{0BCE4FF1-FCB4-D147-8B8B-02F06138DF02}" dt="2024-10-11T06:31:00.459" v="881" actId="20577"/>
          <ac:spMkLst>
            <pc:docMk/>
            <pc:sldMk cId="3007882887" sldId="256"/>
            <ac:spMk id="2" creationId="{BA1DF375-90D5-7E45-B00C-9DB66F62E6BA}"/>
          </ac:spMkLst>
        </pc:spChg>
        <pc:spChg chg="mod">
          <ac:chgData name="Outi Itävuo" userId="e85fcc03-adc2-4393-9211-8bd3aed247b4" providerId="ADAL" clId="{0BCE4FF1-FCB4-D147-8B8B-02F06138DF02}" dt="2024-10-10T09:08:43.042" v="51" actId="20577"/>
          <ac:spMkLst>
            <pc:docMk/>
            <pc:sldMk cId="3007882887" sldId="256"/>
            <ac:spMk id="3" creationId="{D5729775-DF8A-CA45-9105-05DC8CCDE98B}"/>
          </ac:spMkLst>
        </pc:spChg>
      </pc:sldChg>
      <pc:sldChg chg="modSp mod">
        <pc:chgData name="Outi Itävuo" userId="e85fcc03-adc2-4393-9211-8bd3aed247b4" providerId="ADAL" clId="{0BCE4FF1-FCB4-D147-8B8B-02F06138DF02}" dt="2024-10-10T23:33:35.175" v="831" actId="20577"/>
        <pc:sldMkLst>
          <pc:docMk/>
          <pc:sldMk cId="1730046871" sldId="270"/>
        </pc:sldMkLst>
        <pc:spChg chg="mod">
          <ac:chgData name="Outi Itävuo" userId="e85fcc03-adc2-4393-9211-8bd3aed247b4" providerId="ADAL" clId="{0BCE4FF1-FCB4-D147-8B8B-02F06138DF02}" dt="2024-10-10T23:33:35.175" v="831" actId="20577"/>
          <ac:spMkLst>
            <pc:docMk/>
            <pc:sldMk cId="1730046871" sldId="270"/>
            <ac:spMk id="4" creationId="{A7584257-E253-CA49-84EF-3C8D5B08449E}"/>
          </ac:spMkLst>
        </pc:spChg>
      </pc:sldChg>
      <pc:sldChg chg="addSp delSp modSp mod">
        <pc:chgData name="Outi Itävuo" userId="e85fcc03-adc2-4393-9211-8bd3aed247b4" providerId="ADAL" clId="{0BCE4FF1-FCB4-D147-8B8B-02F06138DF02}" dt="2024-10-10T23:32:53.896" v="827" actId="1076"/>
        <pc:sldMkLst>
          <pc:docMk/>
          <pc:sldMk cId="2435072166" sldId="274"/>
        </pc:sldMkLst>
        <pc:spChg chg="mod">
          <ac:chgData name="Outi Itävuo" userId="e85fcc03-adc2-4393-9211-8bd3aed247b4" providerId="ADAL" clId="{0BCE4FF1-FCB4-D147-8B8B-02F06138DF02}" dt="2024-10-10T23:28:46.219" v="804" actId="20577"/>
          <ac:spMkLst>
            <pc:docMk/>
            <pc:sldMk cId="2435072166" sldId="274"/>
            <ac:spMk id="9" creationId="{228E576A-F99F-4748-AF24-58DDB12C855C}"/>
          </ac:spMkLst>
        </pc:spChg>
        <pc:picChg chg="add mod">
          <ac:chgData name="Outi Itävuo" userId="e85fcc03-adc2-4393-9211-8bd3aed247b4" providerId="ADAL" clId="{0BCE4FF1-FCB4-D147-8B8B-02F06138DF02}" dt="2024-10-10T23:32:53.896" v="827" actId="1076"/>
          <ac:picMkLst>
            <pc:docMk/>
            <pc:sldMk cId="2435072166" sldId="274"/>
            <ac:picMk id="2" creationId="{E8B595BB-F320-0318-7DE6-8F8933D0DF64}"/>
          </ac:picMkLst>
        </pc:picChg>
        <pc:picChg chg="del">
          <ac:chgData name="Outi Itävuo" userId="e85fcc03-adc2-4393-9211-8bd3aed247b4" providerId="ADAL" clId="{0BCE4FF1-FCB4-D147-8B8B-02F06138DF02}" dt="2024-10-10T23:32:49.373" v="825" actId="478"/>
          <ac:picMkLst>
            <pc:docMk/>
            <pc:sldMk cId="2435072166" sldId="274"/>
            <ac:picMk id="12" creationId="{9E1BFB52-7413-70C9-488E-697E3619B9B8}"/>
          </ac:picMkLst>
        </pc:picChg>
      </pc:sldChg>
      <pc:sldChg chg="modSp">
        <pc:chgData name="Outi Itävuo" userId="e85fcc03-adc2-4393-9211-8bd3aed247b4" providerId="ADAL" clId="{0BCE4FF1-FCB4-D147-8B8B-02F06138DF02}" dt="2024-10-10T23:32:09.635" v="818"/>
        <pc:sldMkLst>
          <pc:docMk/>
          <pc:sldMk cId="4125696777" sldId="287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4125696777" sldId="287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2:09.635" v="818"/>
          <ac:graphicFrameMkLst>
            <pc:docMk/>
            <pc:sldMk cId="4125696777" sldId="287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21:27.274" v="762"/>
        <pc:sldMkLst>
          <pc:docMk/>
          <pc:sldMk cId="363525037" sldId="291"/>
        </pc:sldMkLst>
        <pc:spChg chg="mod">
          <ac:chgData name="Outi Itävuo" userId="e85fcc03-adc2-4393-9211-8bd3aed247b4" providerId="ADAL" clId="{0BCE4FF1-FCB4-D147-8B8B-02F06138DF02}" dt="2024-10-10T23:21:27.274" v="762"/>
          <ac:spMkLst>
            <pc:docMk/>
            <pc:sldMk cId="363525037" sldId="291"/>
            <ac:spMk id="4" creationId="{A7584257-E253-CA49-84EF-3C8D5B08449E}"/>
          </ac:spMkLst>
        </pc:spChg>
      </pc:sldChg>
      <pc:sldChg chg="addSp delSp modSp mod">
        <pc:chgData name="Outi Itävuo" userId="e85fcc03-adc2-4393-9211-8bd3aed247b4" providerId="ADAL" clId="{0BCE4FF1-FCB4-D147-8B8B-02F06138DF02}" dt="2024-10-10T23:17:37.383" v="738"/>
        <pc:sldMkLst>
          <pc:docMk/>
          <pc:sldMk cId="2021274125" sldId="293"/>
        </pc:sldMkLst>
        <pc:spChg chg="add del mod">
          <ac:chgData name="Outi Itävuo" userId="e85fcc03-adc2-4393-9211-8bd3aed247b4" providerId="ADAL" clId="{0BCE4FF1-FCB4-D147-8B8B-02F06138DF02}" dt="2024-10-10T23:17:35.370" v="737" actId="478"/>
          <ac:spMkLst>
            <pc:docMk/>
            <pc:sldMk cId="2021274125" sldId="293"/>
            <ac:spMk id="3" creationId="{2CC68B6E-29B4-D162-E682-7129CB1B39F9}"/>
          </ac:spMkLst>
        </pc:spChg>
        <pc:spChg chg="del">
          <ac:chgData name="Outi Itävuo" userId="e85fcc03-adc2-4393-9211-8bd3aed247b4" providerId="ADAL" clId="{0BCE4FF1-FCB4-D147-8B8B-02F06138DF02}" dt="2024-10-10T23:17:29.484" v="736" actId="478"/>
          <ac:spMkLst>
            <pc:docMk/>
            <pc:sldMk cId="2021274125" sldId="293"/>
            <ac:spMk id="4" creationId="{479DC0A1-8EB7-1B49-8A79-BD0F14287006}"/>
          </ac:spMkLst>
        </pc:spChg>
        <pc:spChg chg="add mod">
          <ac:chgData name="Outi Itävuo" userId="e85fcc03-adc2-4393-9211-8bd3aed247b4" providerId="ADAL" clId="{0BCE4FF1-FCB4-D147-8B8B-02F06138DF02}" dt="2024-10-10T23:17:37.383" v="738"/>
          <ac:spMkLst>
            <pc:docMk/>
            <pc:sldMk cId="2021274125" sldId="293"/>
            <ac:spMk id="5" creationId="{D0ABCF5A-A262-87A0-2ED6-B59E695E2981}"/>
          </ac:spMkLst>
        </pc:spChg>
        <pc:picChg chg="add mod">
          <ac:chgData name="Outi Itävuo" userId="e85fcc03-adc2-4393-9211-8bd3aed247b4" providerId="ADAL" clId="{0BCE4FF1-FCB4-D147-8B8B-02F06138DF02}" dt="2024-10-10T23:17:37.383" v="738"/>
          <ac:picMkLst>
            <pc:docMk/>
            <pc:sldMk cId="2021274125" sldId="293"/>
            <ac:picMk id="7" creationId="{849AEC54-62BC-0B9C-A620-877342C02A0E}"/>
          </ac:picMkLst>
        </pc:picChg>
      </pc:sldChg>
      <pc:sldChg chg="modSp mod">
        <pc:chgData name="Outi Itävuo" userId="e85fcc03-adc2-4393-9211-8bd3aed247b4" providerId="ADAL" clId="{0BCE4FF1-FCB4-D147-8B8B-02F06138DF02}" dt="2024-10-10T23:20:13.272" v="761" actId="20577"/>
        <pc:sldMkLst>
          <pc:docMk/>
          <pc:sldMk cId="172319949" sldId="294"/>
        </pc:sldMkLst>
        <pc:spChg chg="mod">
          <ac:chgData name="Outi Itävuo" userId="e85fcc03-adc2-4393-9211-8bd3aed247b4" providerId="ADAL" clId="{0BCE4FF1-FCB4-D147-8B8B-02F06138DF02}" dt="2024-10-10T23:20:13.272" v="761" actId="20577"/>
          <ac:spMkLst>
            <pc:docMk/>
            <pc:sldMk cId="172319949" sldId="294"/>
            <ac:spMk id="4" creationId="{A7584257-E253-CA49-84EF-3C8D5B08449E}"/>
          </ac:spMkLst>
        </pc:sp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1116922504" sldId="295"/>
        </pc:sldMkLst>
        <pc:spChg chg="mod">
          <ac:chgData name="Outi Itävuo" userId="e85fcc03-adc2-4393-9211-8bd3aed247b4" providerId="ADAL" clId="{0BCE4FF1-FCB4-D147-8B8B-02F06138DF02}" dt="2024-10-10T23:22:08.834" v="763"/>
          <ac:spMkLst>
            <pc:docMk/>
            <pc:sldMk cId="1116922504" sldId="295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116922504" sldId="295"/>
            <ac:graphicFrameMk id="4" creationId="{AE48F555-CEAA-9E48-BCCF-C0A968FDDA58}"/>
          </ac:graphicFrameMkLst>
        </pc:graphicFrameChg>
      </pc:sldChg>
      <pc:sldChg chg="addSp delSp modSp mod">
        <pc:chgData name="Outi Itävuo" userId="e85fcc03-adc2-4393-9211-8bd3aed247b4" providerId="ADAL" clId="{0BCE4FF1-FCB4-D147-8B8B-02F06138DF02}" dt="2024-10-10T23:32:31.601" v="821"/>
        <pc:sldMkLst>
          <pc:docMk/>
          <pc:sldMk cId="3856275009" sldId="296"/>
        </pc:sldMkLst>
        <pc:spChg chg="mod">
          <ac:chgData name="Outi Itävuo" userId="e85fcc03-adc2-4393-9211-8bd3aed247b4" providerId="ADAL" clId="{0BCE4FF1-FCB4-D147-8B8B-02F06138DF02}" dt="2024-10-10T23:32:26.793" v="819"/>
          <ac:spMkLst>
            <pc:docMk/>
            <pc:sldMk cId="3856275009" sldId="296"/>
            <ac:spMk id="4" creationId="{479DC0A1-8EB7-1B49-8A79-BD0F14287006}"/>
          </ac:spMkLst>
        </pc:spChg>
        <pc:picChg chg="add mod">
          <ac:chgData name="Outi Itävuo" userId="e85fcc03-adc2-4393-9211-8bd3aed247b4" providerId="ADAL" clId="{0BCE4FF1-FCB4-D147-8B8B-02F06138DF02}" dt="2024-10-10T23:32:31.601" v="821"/>
          <ac:picMkLst>
            <pc:docMk/>
            <pc:sldMk cId="3856275009" sldId="296"/>
            <ac:picMk id="2" creationId="{92EFACCB-01D5-7AB6-8603-B7D64C0271C6}"/>
          </ac:picMkLst>
        </pc:picChg>
        <pc:picChg chg="del">
          <ac:chgData name="Outi Itävuo" userId="e85fcc03-adc2-4393-9211-8bd3aed247b4" providerId="ADAL" clId="{0BCE4FF1-FCB4-D147-8B8B-02F06138DF02}" dt="2024-10-10T23:32:31.309" v="820" actId="478"/>
          <ac:picMkLst>
            <pc:docMk/>
            <pc:sldMk cId="3856275009" sldId="296"/>
            <ac:picMk id="8" creationId="{27B80491-AC4E-CDDB-085D-2D1A0F82F7D4}"/>
          </ac:picMkLst>
        </pc:picChg>
      </pc:sldChg>
      <pc:sldChg chg="modSp mod">
        <pc:chgData name="Outi Itävuo" userId="e85fcc03-adc2-4393-9211-8bd3aed247b4" providerId="ADAL" clId="{0BCE4FF1-FCB4-D147-8B8B-02F06138DF02}" dt="2024-10-10T23:35:12.329" v="851" actId="20577"/>
        <pc:sldMkLst>
          <pc:docMk/>
          <pc:sldMk cId="3921335583" sldId="297"/>
        </pc:sldMkLst>
        <pc:spChg chg="mod">
          <ac:chgData name="Outi Itävuo" userId="e85fcc03-adc2-4393-9211-8bd3aed247b4" providerId="ADAL" clId="{0BCE4FF1-FCB4-D147-8B8B-02F06138DF02}" dt="2024-10-10T23:35:12.329" v="851" actId="20577"/>
          <ac:spMkLst>
            <pc:docMk/>
            <pc:sldMk cId="3921335583" sldId="297"/>
            <ac:spMk id="4" creationId="{A7584257-E253-CA49-84EF-3C8D5B08449E}"/>
          </ac:spMkLst>
        </pc:sp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3865617206" sldId="298"/>
        </pc:sldMkLst>
        <pc:spChg chg="mod">
          <ac:chgData name="Outi Itävuo" userId="e85fcc03-adc2-4393-9211-8bd3aed247b4" providerId="ADAL" clId="{0BCE4FF1-FCB4-D147-8B8B-02F06138DF02}" dt="2024-10-10T23:35:36.704" v="852"/>
          <ac:spMkLst>
            <pc:docMk/>
            <pc:sldMk cId="3865617206" sldId="298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3865617206" sldId="298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58.294" v="862" actId="255"/>
        <pc:sldMkLst>
          <pc:docMk/>
          <pc:sldMk cId="766949055" sldId="299"/>
        </pc:sldMkLst>
        <pc:spChg chg="mod">
          <ac:chgData name="Outi Itävuo" userId="e85fcc03-adc2-4393-9211-8bd3aed247b4" providerId="ADAL" clId="{0BCE4FF1-FCB4-D147-8B8B-02F06138DF02}" dt="2024-10-10T23:36:58.294" v="862" actId="255"/>
          <ac:spMkLst>
            <pc:docMk/>
            <pc:sldMk cId="766949055" sldId="299"/>
            <ac:spMk id="15" creationId="{8BDEE15D-E4B0-A04D-837F-BB8184875420}"/>
          </ac:spMkLst>
        </pc:spChg>
      </pc:sldChg>
      <pc:sldChg chg="modSp mod">
        <pc:chgData name="Outi Itävuo" userId="e85fcc03-adc2-4393-9211-8bd3aed247b4" providerId="ADAL" clId="{0BCE4FF1-FCB4-D147-8B8B-02F06138DF02}" dt="2024-10-10T23:36:00.071" v="853"/>
        <pc:sldMkLst>
          <pc:docMk/>
          <pc:sldMk cId="1102061781" sldId="301"/>
        </pc:sldMkLst>
        <pc:spChg chg="mod">
          <ac:chgData name="Outi Itävuo" userId="e85fcc03-adc2-4393-9211-8bd3aed247b4" providerId="ADAL" clId="{0BCE4FF1-FCB4-D147-8B8B-02F06138DF02}" dt="2024-10-10T23:22:26.540" v="765" actId="20577"/>
          <ac:spMkLst>
            <pc:docMk/>
            <pc:sldMk cId="1102061781" sldId="301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102061781" sldId="301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1T06:33:46.530" v="888" actId="20577"/>
        <pc:sldMkLst>
          <pc:docMk/>
          <pc:sldMk cId="1003820469" sldId="302"/>
        </pc:sldMkLst>
        <pc:spChg chg="mod">
          <ac:chgData name="Outi Itävuo" userId="e85fcc03-adc2-4393-9211-8bd3aed247b4" providerId="ADAL" clId="{0BCE4FF1-FCB4-D147-8B8B-02F06138DF02}" dt="2024-10-11T06:33:46.530" v="888" actId="20577"/>
          <ac:spMkLst>
            <pc:docMk/>
            <pc:sldMk cId="1003820469" sldId="302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003820469" sldId="302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00.071" v="853"/>
        <pc:sldMkLst>
          <pc:docMk/>
          <pc:sldMk cId="2135233281" sldId="303"/>
        </pc:sldMkLst>
        <pc:spChg chg="mod">
          <ac:chgData name="Outi Itävuo" userId="e85fcc03-adc2-4393-9211-8bd3aed247b4" providerId="ADAL" clId="{0BCE4FF1-FCB4-D147-8B8B-02F06138DF02}" dt="2024-10-10T23:27:09.832" v="778" actId="20577"/>
          <ac:spMkLst>
            <pc:docMk/>
            <pc:sldMk cId="2135233281" sldId="303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2135233281" sldId="303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00.071" v="853"/>
        <pc:sldMkLst>
          <pc:docMk/>
          <pc:sldMk cId="4224203729" sldId="304"/>
        </pc:sldMkLst>
        <pc:spChg chg="mod">
          <ac:chgData name="Outi Itävuo" userId="e85fcc03-adc2-4393-9211-8bd3aed247b4" providerId="ADAL" clId="{0BCE4FF1-FCB4-D147-8B8B-02F06138DF02}" dt="2024-10-10T23:27:05.262" v="776" actId="20577"/>
          <ac:spMkLst>
            <pc:docMk/>
            <pc:sldMk cId="4224203729" sldId="304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4224203729" sldId="304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00.071" v="853"/>
        <pc:sldMkLst>
          <pc:docMk/>
          <pc:sldMk cId="3454545847" sldId="305"/>
        </pc:sldMkLst>
        <pc:spChg chg="mod">
          <ac:chgData name="Outi Itävuo" userId="e85fcc03-adc2-4393-9211-8bd3aed247b4" providerId="ADAL" clId="{0BCE4FF1-FCB4-D147-8B8B-02F06138DF02}" dt="2024-10-10T23:27:16.080" v="779" actId="20577"/>
          <ac:spMkLst>
            <pc:docMk/>
            <pc:sldMk cId="3454545847" sldId="305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3454545847" sldId="305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00.071" v="853"/>
        <pc:sldMkLst>
          <pc:docMk/>
          <pc:sldMk cId="1788353798" sldId="306"/>
        </pc:sldMkLst>
        <pc:spChg chg="mod">
          <ac:chgData name="Outi Itävuo" userId="e85fcc03-adc2-4393-9211-8bd3aed247b4" providerId="ADAL" clId="{0BCE4FF1-FCB4-D147-8B8B-02F06138DF02}" dt="2024-10-10T23:27:35.072" v="781" actId="20577"/>
          <ac:spMkLst>
            <pc:docMk/>
            <pc:sldMk cId="1788353798" sldId="306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788353798" sldId="306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00.071" v="853"/>
        <pc:sldMkLst>
          <pc:docMk/>
          <pc:sldMk cId="2574311737" sldId="307"/>
        </pc:sldMkLst>
        <pc:spChg chg="mod">
          <ac:chgData name="Outi Itävuo" userId="e85fcc03-adc2-4393-9211-8bd3aed247b4" providerId="ADAL" clId="{0BCE4FF1-FCB4-D147-8B8B-02F06138DF02}" dt="2024-10-10T23:27:56.987" v="785" actId="20577"/>
          <ac:spMkLst>
            <pc:docMk/>
            <pc:sldMk cId="2574311737" sldId="307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2574311737" sldId="307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00.071" v="853"/>
        <pc:sldMkLst>
          <pc:docMk/>
          <pc:sldMk cId="2943472571" sldId="308"/>
        </pc:sldMkLst>
        <pc:spChg chg="mod">
          <ac:chgData name="Outi Itävuo" userId="e85fcc03-adc2-4393-9211-8bd3aed247b4" providerId="ADAL" clId="{0BCE4FF1-FCB4-D147-8B8B-02F06138DF02}" dt="2024-10-10T23:28:15.924" v="787" actId="20577"/>
          <ac:spMkLst>
            <pc:docMk/>
            <pc:sldMk cId="2943472571" sldId="308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2943472571" sldId="308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2:09.635" v="818"/>
        <pc:sldMkLst>
          <pc:docMk/>
          <pc:sldMk cId="3081019277" sldId="309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3081019277" sldId="309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2:09.635" v="818"/>
          <ac:graphicFrameMkLst>
            <pc:docMk/>
            <pc:sldMk cId="3081019277" sldId="309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1:05.985" v="814"/>
        <pc:sldMkLst>
          <pc:docMk/>
          <pc:sldMk cId="3057831981" sldId="310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3057831981" sldId="310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1:05.985" v="814"/>
          <ac:graphicFrameMkLst>
            <pc:docMk/>
            <pc:sldMk cId="3057831981" sldId="310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1:38.379" v="816" actId="20577"/>
        <pc:sldMkLst>
          <pc:docMk/>
          <pc:sldMk cId="3954050387" sldId="311"/>
        </pc:sldMkLst>
        <pc:spChg chg="mod">
          <ac:chgData name="Outi Itävuo" userId="e85fcc03-adc2-4393-9211-8bd3aed247b4" providerId="ADAL" clId="{0BCE4FF1-FCB4-D147-8B8B-02F06138DF02}" dt="2024-10-10T23:31:38.379" v="816" actId="20577"/>
          <ac:spMkLst>
            <pc:docMk/>
            <pc:sldMk cId="3954050387" sldId="311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1:05.985" v="814"/>
          <ac:graphicFrameMkLst>
            <pc:docMk/>
            <pc:sldMk cId="3954050387" sldId="311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1:05.985" v="814"/>
        <pc:sldMkLst>
          <pc:docMk/>
          <pc:sldMk cId="633895873" sldId="312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633895873" sldId="312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1:05.985" v="814"/>
          <ac:graphicFrameMkLst>
            <pc:docMk/>
            <pc:sldMk cId="633895873" sldId="312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1:05.985" v="814"/>
        <pc:sldMkLst>
          <pc:docMk/>
          <pc:sldMk cId="1979586382" sldId="313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1979586382" sldId="313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1:05.985" v="814"/>
          <ac:graphicFrameMkLst>
            <pc:docMk/>
            <pc:sldMk cId="1979586382" sldId="313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1:05.985" v="814"/>
        <pc:sldMkLst>
          <pc:docMk/>
          <pc:sldMk cId="1703227914" sldId="314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1703227914" sldId="314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1:05.985" v="814"/>
          <ac:graphicFrameMkLst>
            <pc:docMk/>
            <pc:sldMk cId="1703227914" sldId="314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1:56.298" v="817"/>
        <pc:sldMkLst>
          <pc:docMk/>
          <pc:sldMk cId="3203653135" sldId="315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3203653135" sldId="315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1:56.298" v="817"/>
          <ac:graphicFrameMkLst>
            <pc:docMk/>
            <pc:sldMk cId="3203653135" sldId="315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2:09.635" v="818"/>
        <pc:sldMkLst>
          <pc:docMk/>
          <pc:sldMk cId="552003143" sldId="316"/>
        </pc:sldMkLst>
        <pc:spChg chg="mod">
          <ac:chgData name="Outi Itävuo" userId="e85fcc03-adc2-4393-9211-8bd3aed247b4" providerId="ADAL" clId="{0BCE4FF1-FCB4-D147-8B8B-02F06138DF02}" dt="2024-10-10T23:30:46.834" v="813"/>
          <ac:spMkLst>
            <pc:docMk/>
            <pc:sldMk cId="552003143" sldId="316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2:09.635" v="818"/>
          <ac:graphicFrameMkLst>
            <pc:docMk/>
            <pc:sldMk cId="552003143" sldId="316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4168397868" sldId="317"/>
        </pc:sldMkLst>
        <pc:spChg chg="mod">
          <ac:chgData name="Outi Itävuo" userId="e85fcc03-adc2-4393-9211-8bd3aed247b4" providerId="ADAL" clId="{0BCE4FF1-FCB4-D147-8B8B-02F06138DF02}" dt="2024-10-10T23:35:36.704" v="852"/>
          <ac:spMkLst>
            <pc:docMk/>
            <pc:sldMk cId="4168397868" sldId="317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4168397868" sldId="317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4241880610" sldId="318"/>
        </pc:sldMkLst>
        <pc:spChg chg="mod">
          <ac:chgData name="Outi Itävuo" userId="e85fcc03-adc2-4393-9211-8bd3aed247b4" providerId="ADAL" clId="{0BCE4FF1-FCB4-D147-8B8B-02F06138DF02}" dt="2024-10-10T23:35:36.704" v="852"/>
          <ac:spMkLst>
            <pc:docMk/>
            <pc:sldMk cId="4241880610" sldId="318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4241880610" sldId="318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16.928" v="856" actId="20577"/>
        <pc:sldMkLst>
          <pc:docMk/>
          <pc:sldMk cId="1045446073" sldId="319"/>
        </pc:sldMkLst>
        <pc:spChg chg="mod">
          <ac:chgData name="Outi Itävuo" userId="e85fcc03-adc2-4393-9211-8bd3aed247b4" providerId="ADAL" clId="{0BCE4FF1-FCB4-D147-8B8B-02F06138DF02}" dt="2024-10-10T23:36:16.928" v="856" actId="20577"/>
          <ac:spMkLst>
            <pc:docMk/>
            <pc:sldMk cId="1045446073" sldId="319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045446073" sldId="319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2433882412" sldId="320"/>
        </pc:sldMkLst>
        <pc:spChg chg="mod">
          <ac:chgData name="Outi Itävuo" userId="e85fcc03-adc2-4393-9211-8bd3aed247b4" providerId="ADAL" clId="{0BCE4FF1-FCB4-D147-8B8B-02F06138DF02}" dt="2024-10-10T23:35:36.704" v="852"/>
          <ac:spMkLst>
            <pc:docMk/>
            <pc:sldMk cId="2433882412" sldId="320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2433882412" sldId="320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1933711367" sldId="321"/>
        </pc:sldMkLst>
        <pc:spChg chg="mod">
          <ac:chgData name="Outi Itävuo" userId="e85fcc03-adc2-4393-9211-8bd3aed247b4" providerId="ADAL" clId="{0BCE4FF1-FCB4-D147-8B8B-02F06138DF02}" dt="2024-10-10T23:35:36.704" v="852"/>
          <ac:spMkLst>
            <pc:docMk/>
            <pc:sldMk cId="1933711367" sldId="321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933711367" sldId="321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1284973741" sldId="322"/>
        </pc:sldMkLst>
        <pc:spChg chg="mod">
          <ac:chgData name="Outi Itävuo" userId="e85fcc03-adc2-4393-9211-8bd3aed247b4" providerId="ADAL" clId="{0BCE4FF1-FCB4-D147-8B8B-02F06138DF02}" dt="2024-10-10T23:35:36.704" v="852"/>
          <ac:spMkLst>
            <pc:docMk/>
            <pc:sldMk cId="1284973741" sldId="322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284973741" sldId="322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0BCE4FF1-FCB4-D147-8B8B-02F06138DF02}" dt="2024-10-10T23:36:00.071" v="853"/>
        <pc:sldMkLst>
          <pc:docMk/>
          <pc:sldMk cId="3543199660" sldId="323"/>
        </pc:sldMkLst>
        <pc:spChg chg="mod">
          <ac:chgData name="Outi Itävuo" userId="e85fcc03-adc2-4393-9211-8bd3aed247b4" providerId="ADAL" clId="{0BCE4FF1-FCB4-D147-8B8B-02F06138DF02}" dt="2024-10-10T23:35:36.704" v="852"/>
          <ac:spMkLst>
            <pc:docMk/>
            <pc:sldMk cId="3543199660" sldId="323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3543199660" sldId="323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36:28.864" v="857" actId="20577"/>
        <pc:sldMkLst>
          <pc:docMk/>
          <pc:sldMk cId="1166576066" sldId="324"/>
        </pc:sldMkLst>
        <pc:spChg chg="mod">
          <ac:chgData name="Outi Itävuo" userId="e85fcc03-adc2-4393-9211-8bd3aed247b4" providerId="ADAL" clId="{0BCE4FF1-FCB4-D147-8B8B-02F06138DF02}" dt="2024-10-10T23:36:28.864" v="857" actId="20577"/>
          <ac:spMkLst>
            <pc:docMk/>
            <pc:sldMk cId="1166576066" sldId="324"/>
            <ac:spMk id="2" creationId="{E1439B79-7B70-5540-BC0F-E7554655BECE}"/>
          </ac:spMkLst>
        </pc:spChg>
        <pc:graphicFrameChg chg="mod">
          <ac:chgData name="Outi Itävuo" userId="e85fcc03-adc2-4393-9211-8bd3aed247b4" providerId="ADAL" clId="{0BCE4FF1-FCB4-D147-8B8B-02F06138DF02}" dt="2024-10-10T23:36:00.071" v="853"/>
          <ac:graphicFrameMkLst>
            <pc:docMk/>
            <pc:sldMk cId="1166576066" sldId="324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09:10:38.470" v="144" actId="20577"/>
        <pc:sldMkLst>
          <pc:docMk/>
          <pc:sldMk cId="1822101089" sldId="326"/>
        </pc:sldMkLst>
        <pc:spChg chg="mod">
          <ac:chgData name="Outi Itävuo" userId="e85fcc03-adc2-4393-9211-8bd3aed247b4" providerId="ADAL" clId="{0BCE4FF1-FCB4-D147-8B8B-02F06138DF02}" dt="2024-10-10T09:09:11.258" v="54"/>
          <ac:spMkLst>
            <pc:docMk/>
            <pc:sldMk cId="1822101089" sldId="326"/>
            <ac:spMk id="2" creationId="{8E6D9703-71CE-064E-8589-E781FA01CF98}"/>
          </ac:spMkLst>
        </pc:spChg>
        <pc:spChg chg="mod">
          <ac:chgData name="Outi Itävuo" userId="e85fcc03-adc2-4393-9211-8bd3aed247b4" providerId="ADAL" clId="{0BCE4FF1-FCB4-D147-8B8B-02F06138DF02}" dt="2024-10-10T09:10:38.470" v="144" actId="20577"/>
          <ac:spMkLst>
            <pc:docMk/>
            <pc:sldMk cId="1822101089" sldId="326"/>
            <ac:spMk id="7" creationId="{5C66BECD-CE36-6EEF-9E71-AA94FD4610E8}"/>
          </ac:spMkLst>
        </pc:spChg>
        <pc:spChg chg="mod">
          <ac:chgData name="Outi Itävuo" userId="e85fcc03-adc2-4393-9211-8bd3aed247b4" providerId="ADAL" clId="{0BCE4FF1-FCB4-D147-8B8B-02F06138DF02}" dt="2024-10-10T09:09:27.432" v="56"/>
          <ac:spMkLst>
            <pc:docMk/>
            <pc:sldMk cId="1822101089" sldId="326"/>
            <ac:spMk id="8" creationId="{689A95A2-33BA-3349-A6C7-6BE4413AB23E}"/>
          </ac:spMkLst>
        </pc:spChg>
        <pc:spChg chg="mod">
          <ac:chgData name="Outi Itävuo" userId="e85fcc03-adc2-4393-9211-8bd3aed247b4" providerId="ADAL" clId="{0BCE4FF1-FCB4-D147-8B8B-02F06138DF02}" dt="2024-10-10T09:09:34.952" v="57"/>
          <ac:spMkLst>
            <pc:docMk/>
            <pc:sldMk cId="1822101089" sldId="326"/>
            <ac:spMk id="9" creationId="{470A5A52-2CD2-EE49-BC94-E044F6C58AF7}"/>
          </ac:spMkLst>
        </pc:spChg>
        <pc:spChg chg="mod">
          <ac:chgData name="Outi Itävuo" userId="e85fcc03-adc2-4393-9211-8bd3aed247b4" providerId="ADAL" clId="{0BCE4FF1-FCB4-D147-8B8B-02F06138DF02}" dt="2024-10-10T09:09:40.673" v="58"/>
          <ac:spMkLst>
            <pc:docMk/>
            <pc:sldMk cId="1822101089" sldId="326"/>
            <ac:spMk id="10" creationId="{0857DE82-9ED9-D149-9389-1AB7527B651E}"/>
          </ac:spMkLst>
        </pc:spChg>
      </pc:sldChg>
      <pc:sldChg chg="modSp mod">
        <pc:chgData name="Outi Itävuo" userId="e85fcc03-adc2-4393-9211-8bd3aed247b4" providerId="ADAL" clId="{0BCE4FF1-FCB4-D147-8B8B-02F06138DF02}" dt="2024-10-11T06:32:33.235" v="884" actId="20577"/>
        <pc:sldMkLst>
          <pc:docMk/>
          <pc:sldMk cId="598414220" sldId="328"/>
        </pc:sldMkLst>
        <pc:spChg chg="mod">
          <ac:chgData name="Outi Itävuo" userId="e85fcc03-adc2-4393-9211-8bd3aed247b4" providerId="ADAL" clId="{0BCE4FF1-FCB4-D147-8B8B-02F06138DF02}" dt="2024-10-10T23:19:02.565" v="744" actId="1076"/>
          <ac:spMkLst>
            <pc:docMk/>
            <pc:sldMk cId="598414220" sldId="328"/>
            <ac:spMk id="2" creationId="{AC91E933-FE40-724F-5F68-F67013AAD3C3}"/>
          </ac:spMkLst>
        </pc:spChg>
        <pc:spChg chg="mod">
          <ac:chgData name="Outi Itävuo" userId="e85fcc03-adc2-4393-9211-8bd3aed247b4" providerId="ADAL" clId="{0BCE4FF1-FCB4-D147-8B8B-02F06138DF02}" dt="2024-10-10T23:19:02.565" v="744" actId="1076"/>
          <ac:spMkLst>
            <pc:docMk/>
            <pc:sldMk cId="598414220" sldId="328"/>
            <ac:spMk id="3" creationId="{B6D08083-7D68-D9FA-62F7-B5289B341E1F}"/>
          </ac:spMkLst>
        </pc:spChg>
        <pc:spChg chg="mod">
          <ac:chgData name="Outi Itävuo" userId="e85fcc03-adc2-4393-9211-8bd3aed247b4" providerId="ADAL" clId="{0BCE4FF1-FCB4-D147-8B8B-02F06138DF02}" dt="2024-10-11T06:32:33.235" v="884" actId="20577"/>
          <ac:spMkLst>
            <pc:docMk/>
            <pc:sldMk cId="598414220" sldId="328"/>
            <ac:spMk id="4" creationId="{77AFEB7D-48F5-902D-5E70-1A595F5AA26C}"/>
          </ac:spMkLst>
        </pc:spChg>
        <pc:spChg chg="mod">
          <ac:chgData name="Outi Itävuo" userId="e85fcc03-adc2-4393-9211-8bd3aed247b4" providerId="ADAL" clId="{0BCE4FF1-FCB4-D147-8B8B-02F06138DF02}" dt="2024-10-10T09:13:23.859" v="265" actId="20577"/>
          <ac:spMkLst>
            <pc:docMk/>
            <pc:sldMk cId="598414220" sldId="328"/>
            <ac:spMk id="6" creationId="{0BB382C5-7C60-CEAD-9E7B-E31CD3DA80CB}"/>
          </ac:spMkLst>
        </pc:spChg>
        <pc:spChg chg="mod">
          <ac:chgData name="Outi Itävuo" userId="e85fcc03-adc2-4393-9211-8bd3aed247b4" providerId="ADAL" clId="{0BCE4FF1-FCB4-D147-8B8B-02F06138DF02}" dt="2024-10-10T22:48:52.462" v="293"/>
          <ac:spMkLst>
            <pc:docMk/>
            <pc:sldMk cId="598414220" sldId="328"/>
            <ac:spMk id="12" creationId="{E8B24402-B327-7D3A-190F-337B01AF7653}"/>
          </ac:spMkLst>
        </pc:spChg>
        <pc:graphicFrameChg chg="mod">
          <ac:chgData name="Outi Itävuo" userId="e85fcc03-adc2-4393-9211-8bd3aed247b4" providerId="ADAL" clId="{0BCE4FF1-FCB4-D147-8B8B-02F06138DF02}" dt="2024-10-10T23:18:46.954" v="743" actId="14100"/>
          <ac:graphicFrameMkLst>
            <pc:docMk/>
            <pc:sldMk cId="598414220" sldId="328"/>
            <ac:graphicFrameMk id="9" creationId="{8289E1D2-75DD-1C71-E50C-7760DC0435D5}"/>
          </ac:graphicFrameMkLst>
        </pc:graphicFrameChg>
        <pc:graphicFrameChg chg="mod">
          <ac:chgData name="Outi Itävuo" userId="e85fcc03-adc2-4393-9211-8bd3aed247b4" providerId="ADAL" clId="{0BCE4FF1-FCB4-D147-8B8B-02F06138DF02}" dt="2024-10-10T23:18:46.954" v="743" actId="14100"/>
          <ac:graphicFrameMkLst>
            <pc:docMk/>
            <pc:sldMk cId="598414220" sldId="328"/>
            <ac:graphicFrameMk id="10" creationId="{EFB29D85-55DA-CE78-3CB1-D039882D575B}"/>
          </ac:graphicFrameMkLst>
        </pc:graphicFrameChg>
        <pc:graphicFrameChg chg="mod">
          <ac:chgData name="Outi Itävuo" userId="e85fcc03-adc2-4393-9211-8bd3aed247b4" providerId="ADAL" clId="{0BCE4FF1-FCB4-D147-8B8B-02F06138DF02}" dt="2024-10-10T23:18:46.954" v="743" actId="14100"/>
          <ac:graphicFrameMkLst>
            <pc:docMk/>
            <pc:sldMk cId="598414220" sldId="328"/>
            <ac:graphicFrameMk id="11" creationId="{92B0BA84-70FA-5DA6-E313-F07B99F7EEB3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1T06:33:19.883" v="887" actId="242"/>
        <pc:sldMkLst>
          <pc:docMk/>
          <pc:sldMk cId="2584946416" sldId="329"/>
        </pc:sldMkLst>
        <pc:spChg chg="mod">
          <ac:chgData name="Outi Itävuo" userId="e85fcc03-adc2-4393-9211-8bd3aed247b4" providerId="ADAL" clId="{0BCE4FF1-FCB4-D147-8B8B-02F06138DF02}" dt="2024-10-10T22:59:31.103" v="500" actId="20577"/>
          <ac:spMkLst>
            <pc:docMk/>
            <pc:sldMk cId="2584946416" sldId="329"/>
            <ac:spMk id="2" creationId="{DF2F04DE-63E2-4662-8471-15B7993B2CFF}"/>
          </ac:spMkLst>
        </pc:spChg>
        <pc:spChg chg="mod">
          <ac:chgData name="Outi Itävuo" userId="e85fcc03-adc2-4393-9211-8bd3aed247b4" providerId="ADAL" clId="{0BCE4FF1-FCB4-D147-8B8B-02F06138DF02}" dt="2024-10-10T22:48:45.576" v="292" actId="20577"/>
          <ac:spMkLst>
            <pc:docMk/>
            <pc:sldMk cId="2584946416" sldId="329"/>
            <ac:spMk id="4" creationId="{97CF2B7D-1781-EDD4-0FA9-3D46DD473D75}"/>
          </ac:spMkLst>
        </pc:spChg>
        <pc:graphicFrameChg chg="mod modGraphic">
          <ac:chgData name="Outi Itävuo" userId="e85fcc03-adc2-4393-9211-8bd3aed247b4" providerId="ADAL" clId="{0BCE4FF1-FCB4-D147-8B8B-02F06138DF02}" dt="2024-10-11T06:33:19.883" v="887" actId="242"/>
          <ac:graphicFrameMkLst>
            <pc:docMk/>
            <pc:sldMk cId="2584946416" sldId="329"/>
            <ac:graphicFrameMk id="9" creationId="{4D82E6F2-B373-B1FB-C79E-C747E672D0FA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16:31.255" v="728"/>
        <pc:sldMkLst>
          <pc:docMk/>
          <pc:sldMk cId="847682780" sldId="1346"/>
        </pc:sldMkLst>
        <pc:spChg chg="mod">
          <ac:chgData name="Outi Itävuo" userId="e85fcc03-adc2-4393-9211-8bd3aed247b4" providerId="ADAL" clId="{0BCE4FF1-FCB4-D147-8B8B-02F06138DF02}" dt="2024-10-10T23:07:29.513" v="622" actId="20577"/>
          <ac:spMkLst>
            <pc:docMk/>
            <pc:sldMk cId="847682780" sldId="1346"/>
            <ac:spMk id="2" creationId="{0F8DDA94-CE83-10E3-AB31-5FC769DFAF77}"/>
          </ac:spMkLst>
        </pc:spChg>
        <pc:spChg chg="mod">
          <ac:chgData name="Outi Itävuo" userId="e85fcc03-adc2-4393-9211-8bd3aed247b4" providerId="ADAL" clId="{0BCE4FF1-FCB4-D147-8B8B-02F06138DF02}" dt="2024-10-10T23:16:31.255" v="728"/>
          <ac:spMkLst>
            <pc:docMk/>
            <pc:sldMk cId="847682780" sldId="1346"/>
            <ac:spMk id="3" creationId="{8761E80A-4EAD-B6CC-86A7-AEC14C182A4E}"/>
          </ac:spMkLst>
        </pc:spChg>
      </pc:sldChg>
      <pc:sldChg chg="modSp mod">
        <pc:chgData name="Outi Itävuo" userId="e85fcc03-adc2-4393-9211-8bd3aed247b4" providerId="ADAL" clId="{0BCE4FF1-FCB4-D147-8B8B-02F06138DF02}" dt="2024-10-10T23:16:34.606" v="729"/>
        <pc:sldMkLst>
          <pc:docMk/>
          <pc:sldMk cId="2120773071" sldId="1347"/>
        </pc:sldMkLst>
        <pc:spChg chg="mod">
          <ac:chgData name="Outi Itävuo" userId="e85fcc03-adc2-4393-9211-8bd3aed247b4" providerId="ADAL" clId="{0BCE4FF1-FCB4-D147-8B8B-02F06138DF02}" dt="2024-10-10T23:10:08.332" v="649" actId="20577"/>
          <ac:spMkLst>
            <pc:docMk/>
            <pc:sldMk cId="2120773071" sldId="1347"/>
            <ac:spMk id="2" creationId="{B1A1EEC6-1A27-3065-D9AA-71F2BD84EDD8}"/>
          </ac:spMkLst>
        </pc:spChg>
        <pc:spChg chg="mod">
          <ac:chgData name="Outi Itävuo" userId="e85fcc03-adc2-4393-9211-8bd3aed247b4" providerId="ADAL" clId="{0BCE4FF1-FCB4-D147-8B8B-02F06138DF02}" dt="2024-10-10T23:16:34.606" v="729"/>
          <ac:spMkLst>
            <pc:docMk/>
            <pc:sldMk cId="2120773071" sldId="1347"/>
            <ac:spMk id="3" creationId="{99E1C8BE-3585-8137-8913-8B8E3991637B}"/>
          </ac:spMkLst>
        </pc:spChg>
      </pc:sldChg>
      <pc:sldChg chg="modSp mod">
        <pc:chgData name="Outi Itävuo" userId="e85fcc03-adc2-4393-9211-8bd3aed247b4" providerId="ADAL" clId="{0BCE4FF1-FCB4-D147-8B8B-02F06138DF02}" dt="2024-10-10T23:28:34.811" v="788"/>
        <pc:sldMkLst>
          <pc:docMk/>
          <pc:sldMk cId="1871967687" sldId="1348"/>
        </pc:sldMkLst>
        <pc:spChg chg="mod">
          <ac:chgData name="Outi Itävuo" userId="e85fcc03-adc2-4393-9211-8bd3aed247b4" providerId="ADAL" clId="{0BCE4FF1-FCB4-D147-8B8B-02F06138DF02}" dt="2024-10-10T23:04:53.540" v="538" actId="20577"/>
          <ac:spMkLst>
            <pc:docMk/>
            <pc:sldMk cId="1871967687" sldId="1348"/>
            <ac:spMk id="2" creationId="{BA66D6C9-4DB8-EE36-B6C9-AEBA3CE52224}"/>
          </ac:spMkLst>
        </pc:spChg>
        <pc:graphicFrameChg chg="mod modGraphic">
          <ac:chgData name="Outi Itävuo" userId="e85fcc03-adc2-4393-9211-8bd3aed247b4" providerId="ADAL" clId="{0BCE4FF1-FCB4-D147-8B8B-02F06138DF02}" dt="2024-10-10T23:28:34.811" v="788"/>
          <ac:graphicFrameMkLst>
            <pc:docMk/>
            <pc:sldMk cId="1871967687" sldId="1348"/>
            <ac:graphicFrameMk id="8" creationId="{E94604F9-9A7B-FD56-C10C-D68000150F9F}"/>
          </ac:graphicFrameMkLst>
        </pc:graphicFrameChg>
      </pc:sldChg>
      <pc:sldChg chg="modSp mod">
        <pc:chgData name="Outi Itävuo" userId="e85fcc03-adc2-4393-9211-8bd3aed247b4" providerId="ADAL" clId="{0BCE4FF1-FCB4-D147-8B8B-02F06138DF02}" dt="2024-10-10T23:17:12.877" v="735" actId="14100"/>
        <pc:sldMkLst>
          <pc:docMk/>
          <pc:sldMk cId="153425182" sldId="1350"/>
        </pc:sldMkLst>
        <pc:spChg chg="mod">
          <ac:chgData name="Outi Itävuo" userId="e85fcc03-adc2-4393-9211-8bd3aed247b4" providerId="ADAL" clId="{0BCE4FF1-FCB4-D147-8B8B-02F06138DF02}" dt="2024-10-10T23:13:40.679" v="716" actId="20577"/>
          <ac:spMkLst>
            <pc:docMk/>
            <pc:sldMk cId="153425182" sldId="1350"/>
            <ac:spMk id="6" creationId="{CF4B839E-ECB9-17F3-1C0B-DF499626CA9F}"/>
          </ac:spMkLst>
        </pc:spChg>
        <pc:spChg chg="mod">
          <ac:chgData name="Outi Itävuo" userId="e85fcc03-adc2-4393-9211-8bd3aed247b4" providerId="ADAL" clId="{0BCE4FF1-FCB4-D147-8B8B-02F06138DF02}" dt="2024-10-10T23:16:48.676" v="732" actId="20577"/>
          <ac:spMkLst>
            <pc:docMk/>
            <pc:sldMk cId="153425182" sldId="1350"/>
            <ac:spMk id="12" creationId="{1BBCEC3C-A3FB-29DD-1EEF-A383A293CBFC}"/>
          </ac:spMkLst>
        </pc:spChg>
        <pc:graphicFrameChg chg="mod">
          <ac:chgData name="Outi Itävuo" userId="e85fcc03-adc2-4393-9211-8bd3aed247b4" providerId="ADAL" clId="{0BCE4FF1-FCB4-D147-8B8B-02F06138DF02}" dt="2024-10-10T23:17:12.877" v="735" actId="14100"/>
          <ac:graphicFrameMkLst>
            <pc:docMk/>
            <pc:sldMk cId="153425182" sldId="1350"/>
            <ac:graphicFrameMk id="5" creationId="{240A3446-BB18-4FFF-E2C8-BCA2497FB90F}"/>
          </ac:graphicFrameMkLst>
        </pc:graphicFrameChg>
      </pc:sldChg>
      <pc:sldMasterChg chg="modSldLayout">
        <pc:chgData name="Outi Itävuo" userId="e85fcc03-adc2-4393-9211-8bd3aed247b4" providerId="ADAL" clId="{0BCE4FF1-FCB4-D147-8B8B-02F06138DF02}" dt="2024-10-10T23:37:59.362" v="866"/>
        <pc:sldMasterMkLst>
          <pc:docMk/>
          <pc:sldMasterMk cId="1259358190" sldId="2147483830"/>
        </pc:sldMasterMkLst>
        <pc:sldLayoutChg chg="addSp delSp modSp mod">
          <pc:chgData name="Outi Itävuo" userId="e85fcc03-adc2-4393-9211-8bd3aed247b4" providerId="ADAL" clId="{0BCE4FF1-FCB4-D147-8B8B-02F06138DF02}" dt="2024-10-10T23:37:59.362" v="866"/>
          <pc:sldLayoutMkLst>
            <pc:docMk/>
            <pc:sldMasterMk cId="1259358190" sldId="2147483830"/>
            <pc:sldLayoutMk cId="3132858413" sldId="2147483671"/>
          </pc:sldLayoutMkLst>
          <pc:spChg chg="add mod">
            <ac:chgData name="Outi Itävuo" userId="e85fcc03-adc2-4393-9211-8bd3aed247b4" providerId="ADAL" clId="{0BCE4FF1-FCB4-D147-8B8B-02F06138DF02}" dt="2024-10-10T23:37:59.362" v="866"/>
            <ac:spMkLst>
              <pc:docMk/>
              <pc:sldMasterMk cId="1259358190" sldId="2147483830"/>
              <pc:sldLayoutMk cId="3132858413" sldId="2147483671"/>
              <ac:spMk id="2" creationId="{703AC4BE-548A-458E-77C3-1C99C61A9C87}"/>
            </ac:spMkLst>
          </pc:spChg>
          <pc:spChg chg="del">
            <ac:chgData name="Outi Itävuo" userId="e85fcc03-adc2-4393-9211-8bd3aed247b4" providerId="ADAL" clId="{0BCE4FF1-FCB4-D147-8B8B-02F06138DF02}" dt="2024-10-10T23:37:58.178" v="865" actId="478"/>
            <ac:spMkLst>
              <pc:docMk/>
              <pc:sldMasterMk cId="1259358190" sldId="2147483830"/>
              <pc:sldLayoutMk cId="3132858413" sldId="2147483671"/>
              <ac:spMk id="5" creationId="{E769008E-7E94-884C-9CD1-46E94B5FFC1B}"/>
            </ac:spMkLst>
          </pc:spChg>
          <pc:picChg chg="add mod">
            <ac:chgData name="Outi Itävuo" userId="e85fcc03-adc2-4393-9211-8bd3aed247b4" providerId="ADAL" clId="{0BCE4FF1-FCB4-D147-8B8B-02F06138DF02}" dt="2024-10-10T23:37:59.362" v="866"/>
            <ac:picMkLst>
              <pc:docMk/>
              <pc:sldMasterMk cId="1259358190" sldId="2147483830"/>
              <pc:sldLayoutMk cId="3132858413" sldId="2147483671"/>
              <ac:picMk id="3" creationId="{C4CA5896-2B01-7A27-4329-E1387618AFD6}"/>
            </ac:picMkLst>
          </pc:picChg>
          <pc:picChg chg="del">
            <ac:chgData name="Outi Itävuo" userId="e85fcc03-adc2-4393-9211-8bd3aed247b4" providerId="ADAL" clId="{0BCE4FF1-FCB4-D147-8B8B-02F06138DF02}" dt="2024-10-10T23:37:58.178" v="865" actId="478"/>
            <ac:picMkLst>
              <pc:docMk/>
              <pc:sldMasterMk cId="1259358190" sldId="2147483830"/>
              <pc:sldLayoutMk cId="3132858413" sldId="2147483671"/>
              <ac:picMk id="8" creationId="{06AD04DD-053B-EF42-951B-A77D7F276FF8}"/>
            </ac:picMkLst>
          </pc:picChg>
        </pc:sldLayoutChg>
        <pc:sldLayoutChg chg="addSp delSp modSp mod">
          <pc:chgData name="Outi Itävuo" userId="e85fcc03-adc2-4393-9211-8bd3aed247b4" providerId="ADAL" clId="{0BCE4FF1-FCB4-D147-8B8B-02F06138DF02}" dt="2024-10-10T23:33:24.272" v="829"/>
          <pc:sldLayoutMkLst>
            <pc:docMk/>
            <pc:sldMasterMk cId="1259358190" sldId="2147483830"/>
            <pc:sldLayoutMk cId="614516670" sldId="2147483674"/>
          </pc:sldLayoutMkLst>
          <pc:picChg chg="add mod">
            <ac:chgData name="Outi Itävuo" userId="e85fcc03-adc2-4393-9211-8bd3aed247b4" providerId="ADAL" clId="{0BCE4FF1-FCB4-D147-8B8B-02F06138DF02}" dt="2024-10-10T23:33:24.272" v="829"/>
            <ac:picMkLst>
              <pc:docMk/>
              <pc:sldMasterMk cId="1259358190" sldId="2147483830"/>
              <pc:sldLayoutMk cId="614516670" sldId="2147483674"/>
              <ac:picMk id="4" creationId="{EDEFAF0A-BEF0-5E2A-5B5D-F7958AE82BC2}"/>
            </ac:picMkLst>
          </pc:picChg>
          <pc:picChg chg="del">
            <ac:chgData name="Outi Itävuo" userId="e85fcc03-adc2-4393-9211-8bd3aed247b4" providerId="ADAL" clId="{0BCE4FF1-FCB4-D147-8B8B-02F06138DF02}" dt="2024-10-10T23:33:23.968" v="828" actId="478"/>
            <ac:picMkLst>
              <pc:docMk/>
              <pc:sldMasterMk cId="1259358190" sldId="2147483830"/>
              <pc:sldLayoutMk cId="614516670" sldId="2147483674"/>
              <ac:picMk id="9" creationId="{DE1D72B2-0E38-4441-ACDA-CA2FF42A7133}"/>
            </ac:picMkLst>
          </pc:picChg>
        </pc:sldLayoutChg>
        <pc:sldLayoutChg chg="addSp delSp modSp mod">
          <pc:chgData name="Outi Itävuo" userId="e85fcc03-adc2-4393-9211-8bd3aed247b4" providerId="ADAL" clId="{0BCE4FF1-FCB4-D147-8B8B-02F06138DF02}" dt="2024-10-10T09:10:57.649" v="146"/>
          <pc:sldLayoutMkLst>
            <pc:docMk/>
            <pc:sldMasterMk cId="1259358190" sldId="2147483830"/>
            <pc:sldLayoutMk cId="1204740599" sldId="2147483832"/>
          </pc:sldLayoutMkLst>
          <pc:picChg chg="add mod">
            <ac:chgData name="Outi Itävuo" userId="e85fcc03-adc2-4393-9211-8bd3aed247b4" providerId="ADAL" clId="{0BCE4FF1-FCB4-D147-8B8B-02F06138DF02}" dt="2024-10-10T09:10:57.649" v="146"/>
            <ac:picMkLst>
              <pc:docMk/>
              <pc:sldMasterMk cId="1259358190" sldId="2147483830"/>
              <pc:sldLayoutMk cId="1204740599" sldId="2147483832"/>
              <ac:picMk id="3" creationId="{5468DC82-4D1D-84BF-23BC-5A777A0F599D}"/>
            </ac:picMkLst>
          </pc:picChg>
          <pc:picChg chg="del">
            <ac:chgData name="Outi Itävuo" userId="e85fcc03-adc2-4393-9211-8bd3aed247b4" providerId="ADAL" clId="{0BCE4FF1-FCB4-D147-8B8B-02F06138DF02}" dt="2024-10-10T09:10:57.165" v="145" actId="478"/>
            <ac:picMkLst>
              <pc:docMk/>
              <pc:sldMasterMk cId="1259358190" sldId="2147483830"/>
              <pc:sldLayoutMk cId="1204740599" sldId="2147483832"/>
              <ac:picMk id="17" creationId="{D269E9D1-F6E6-0549-AAE5-FB75F727DB89}"/>
            </ac:picMkLst>
          </pc:picChg>
        </pc:sldLayoutChg>
        <pc:sldLayoutChg chg="addSp delSp modSp mod">
          <pc:chgData name="Outi Itävuo" userId="e85fcc03-adc2-4393-9211-8bd3aed247b4" providerId="ADAL" clId="{0BCE4FF1-FCB4-D147-8B8B-02F06138DF02}" dt="2024-10-10T23:18:06.489" v="740"/>
          <pc:sldLayoutMkLst>
            <pc:docMk/>
            <pc:sldMasterMk cId="1259358190" sldId="2147483830"/>
            <pc:sldLayoutMk cId="2989976752" sldId="2147483833"/>
          </pc:sldLayoutMkLst>
          <pc:spChg chg="mod">
            <ac:chgData name="Outi Itävuo" userId="e85fcc03-adc2-4393-9211-8bd3aed247b4" providerId="ADAL" clId="{0BCE4FF1-FCB4-D147-8B8B-02F06138DF02}" dt="2024-10-10T22:57:56.109" v="482" actId="20577"/>
            <ac:spMkLst>
              <pc:docMk/>
              <pc:sldMasterMk cId="1259358190" sldId="2147483830"/>
              <pc:sldLayoutMk cId="2989976752" sldId="2147483833"/>
              <ac:spMk id="3" creationId="{6BDF0C91-AD20-398D-F118-6AE76050F0EC}"/>
            </ac:spMkLst>
          </pc:spChg>
          <pc:picChg chg="add mod">
            <ac:chgData name="Outi Itävuo" userId="e85fcc03-adc2-4393-9211-8bd3aed247b4" providerId="ADAL" clId="{0BCE4FF1-FCB4-D147-8B8B-02F06138DF02}" dt="2024-10-10T23:18:06.489" v="740"/>
            <ac:picMkLst>
              <pc:docMk/>
              <pc:sldMasterMk cId="1259358190" sldId="2147483830"/>
              <pc:sldLayoutMk cId="2989976752" sldId="2147483833"/>
              <ac:picMk id="5" creationId="{39E60CB2-DCAA-A49E-8DD9-680059B935D0}"/>
            </ac:picMkLst>
          </pc:picChg>
          <pc:picChg chg="del">
            <ac:chgData name="Outi Itävuo" userId="e85fcc03-adc2-4393-9211-8bd3aed247b4" providerId="ADAL" clId="{0BCE4FF1-FCB4-D147-8B8B-02F06138DF02}" dt="2024-10-10T23:18:06.067" v="739" actId="478"/>
            <ac:picMkLst>
              <pc:docMk/>
              <pc:sldMasterMk cId="1259358190" sldId="2147483830"/>
              <pc:sldLayoutMk cId="2989976752" sldId="2147483833"/>
              <ac:picMk id="9" creationId="{F3AA168A-67B8-4940-97AA-9A3F07F34574}"/>
            </ac:picMkLst>
          </pc:picChg>
        </pc:sldLayoutChg>
        <pc:sldLayoutChg chg="addSp delSp modSp mod">
          <pc:chgData name="Outi Itävuo" userId="e85fcc03-adc2-4393-9211-8bd3aed247b4" providerId="ADAL" clId="{0BCE4FF1-FCB4-D147-8B8B-02F06138DF02}" dt="2024-10-10T23:37:28.913" v="864"/>
          <pc:sldLayoutMkLst>
            <pc:docMk/>
            <pc:sldMasterMk cId="1259358190" sldId="2147483830"/>
            <pc:sldLayoutMk cId="4229031759" sldId="2147483836"/>
          </pc:sldLayoutMkLst>
          <pc:picChg chg="add mod">
            <ac:chgData name="Outi Itävuo" userId="e85fcc03-adc2-4393-9211-8bd3aed247b4" providerId="ADAL" clId="{0BCE4FF1-FCB4-D147-8B8B-02F06138DF02}" dt="2024-10-10T23:37:28.913" v="864"/>
            <ac:picMkLst>
              <pc:docMk/>
              <pc:sldMasterMk cId="1259358190" sldId="2147483830"/>
              <pc:sldLayoutMk cId="4229031759" sldId="2147483836"/>
              <ac:picMk id="2" creationId="{366E4168-E8A5-C95D-0E2D-89FEA16E3940}"/>
            </ac:picMkLst>
          </pc:picChg>
          <pc:picChg chg="del">
            <ac:chgData name="Outi Itävuo" userId="e85fcc03-adc2-4393-9211-8bd3aed247b4" providerId="ADAL" clId="{0BCE4FF1-FCB4-D147-8B8B-02F06138DF02}" dt="2024-10-10T23:37:28.612" v="863" actId="478"/>
            <ac:picMkLst>
              <pc:docMk/>
              <pc:sldMasterMk cId="1259358190" sldId="2147483830"/>
              <pc:sldLayoutMk cId="4229031759" sldId="2147483836"/>
              <ac:picMk id="7" creationId="{1B36D8F9-B370-1A4C-BDFF-A2B6637354E2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89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2-9F45-8E77-84BFAADF845F}"/>
              </c:ext>
            </c:extLst>
          </c:dPt>
          <c:dPt>
            <c:idx val="1"/>
            <c:bubble3D val="0"/>
            <c:spPr>
              <a:solidFill>
                <a:srgbClr val="FFE0E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2-9F45-8E77-84BFAADF845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32-9F45-8E77-84BFAADF8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52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90-6B4B-8F3B-DA2393852258}"/>
              </c:ext>
            </c:extLst>
          </c:dPt>
          <c:dPt>
            <c:idx val="1"/>
            <c:bubble3D val="0"/>
            <c:spPr>
              <a:solidFill>
                <a:srgbClr val="FFE0E0">
                  <a:alpha val="51765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90-6B4B-8F3B-DA23938522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90-6B4B-8F3B-DA239385225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90-6B4B-8F3B-DA2393852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3-8F4E-A8E7-0F8A8FE65E70}"/>
              </c:ext>
            </c:extLst>
          </c:dPt>
          <c:dPt>
            <c:idx val="1"/>
            <c:bubble3D val="0"/>
            <c:spPr>
              <a:solidFill>
                <a:srgbClr val="FFE0E0">
                  <a:alpha val="49412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3-8F4E-A8E7-0F8A8FE65E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33-8F4E-A8E7-0F8A8FE65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9224021380047"/>
          <c:y val="9.6010639772757152E-3"/>
          <c:w val="0.55436528152129039"/>
          <c:h val="0.9193040458285642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 reach
(84 magazines)</c:v>
                </c:pt>
                <c:pt idx="1">
                  <c:v>Print 
(83 magazines)</c:v>
                </c:pt>
                <c:pt idx="2">
                  <c:v>Digital 
(63 magazines)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0.79691942023582052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Men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03864791725131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E4-404E-8E9E-6ABF04A9D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 reach
(84 magazines)</c:v>
                </c:pt>
                <c:pt idx="1">
                  <c:v>Print 
(83 magazines)</c:v>
                </c:pt>
                <c:pt idx="2">
                  <c:v>Digital 
(63 magazines)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0.85688414430729642</c:v>
                </c:pt>
                <c:pt idx="1">
                  <c:v>0.73059143115855696</c:v>
                </c:pt>
                <c:pt idx="2">
                  <c:v>0.53948434446933236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 reach
(84 magazines)</c:v>
                </c:pt>
                <c:pt idx="1">
                  <c:v>Print 
(83 magazines)</c:v>
                </c:pt>
                <c:pt idx="2">
                  <c:v>Digital 
(63 magazines)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0.94</c:v>
                </c:pt>
                <c:pt idx="1">
                  <c:v>0.86042588117276919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882459983"/>
        <c:axId val="882466815"/>
      </c:barChart>
      <c:catAx>
        <c:axId val="882459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8549969431128"/>
          <c:y val="7.037348428205524E-2"/>
          <c:w val="0.15066673805267775"/>
          <c:h val="0.22845661811563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Neue Haas Unica Pro Medium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38440955797312E-3"/>
          <c:y val="9.8402466861018695E-2"/>
          <c:w val="0.97344745891547313"/>
          <c:h val="0.6039059597242358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Net reach (84 magazines)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771316259997131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 year olds</c:v>
                </c:pt>
                <c:pt idx="1">
                  <c:v>25–34 year olds</c:v>
                </c:pt>
                <c:pt idx="2">
                  <c:v>35–44 year olds</c:v>
                </c:pt>
                <c:pt idx="3">
                  <c:v>45–54 year olds</c:v>
                </c:pt>
                <c:pt idx="4">
                  <c:v>55–64 year olds</c:v>
                </c:pt>
                <c:pt idx="5">
                  <c:v>65 year olds and older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0.73</c:v>
                </c:pt>
                <c:pt idx="1">
                  <c:v>0.85</c:v>
                </c:pt>
                <c:pt idx="2">
                  <c:v>0.92302565811396198</c:v>
                </c:pt>
                <c:pt idx="3">
                  <c:v>0.94</c:v>
                </c:pt>
                <c:pt idx="4">
                  <c:v>0.93521965748324642</c:v>
                </c:pt>
                <c:pt idx="5">
                  <c:v>0.94502391969257316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Print readers (83 magazines)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265701459327235E-2"/>
                  <c:y val="6.1242346816374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74689696706769E-2"/>
                      <c:h val="7.373578556691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 year olds</c:v>
                </c:pt>
                <c:pt idx="1">
                  <c:v>25–34 year olds</c:v>
                </c:pt>
                <c:pt idx="2">
                  <c:v>35–44 year olds</c:v>
                </c:pt>
                <c:pt idx="3">
                  <c:v>45–54 year olds</c:v>
                </c:pt>
                <c:pt idx="4">
                  <c:v>55–64 year olds</c:v>
                </c:pt>
                <c:pt idx="5">
                  <c:v>65 year olds and older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0.46245919477693143</c:v>
                </c:pt>
                <c:pt idx="1">
                  <c:v>0.65590144831030461</c:v>
                </c:pt>
                <c:pt idx="2">
                  <c:v>0.81</c:v>
                </c:pt>
                <c:pt idx="3">
                  <c:v>0.85738684884713923</c:v>
                </c:pt>
                <c:pt idx="4">
                  <c:v>0.88905435591958304</c:v>
                </c:pt>
                <c:pt idx="5">
                  <c:v>0.92541761430476044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Digital readers (63 magazines)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3864791725131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 year olds</c:v>
                </c:pt>
                <c:pt idx="1">
                  <c:v>25–34 year olds</c:v>
                </c:pt>
                <c:pt idx="2">
                  <c:v>35–44 year olds</c:v>
                </c:pt>
                <c:pt idx="3">
                  <c:v>45–54 year olds</c:v>
                </c:pt>
                <c:pt idx="4">
                  <c:v>55–64 year olds</c:v>
                </c:pt>
                <c:pt idx="5">
                  <c:v>65 year olds and older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0.56999999999999995</c:v>
                </c:pt>
                <c:pt idx="1">
                  <c:v>0.67</c:v>
                </c:pt>
                <c:pt idx="2">
                  <c:v>0.67</c:v>
                </c:pt>
                <c:pt idx="3">
                  <c:v>0.62</c:v>
                </c:pt>
                <c:pt idx="4">
                  <c:v>0.51079672375279228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axId val="882459983"/>
        <c:axId val="882466815"/>
      </c:barChart>
      <c:catAx>
        <c:axId val="88245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656570110746911E-2"/>
          <c:y val="0.91121216654301074"/>
          <c:w val="0.94993314218239022"/>
          <c:h val="6.966215313997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Neue Haas Unica Pro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63483922836165"/>
          <c:y val="0.1583897736969257"/>
          <c:w val="0.5979762895990085"/>
          <c:h val="0.752343398058535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Print only readeres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0EC82C-CF15-714E-B945-E4660F9C445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18140C-B7C3-C945-B9CC-4B4DB4FFD172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A69F7E5B-EE1A-974A-8E87-33A55E982AAA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69F4E-7938-584D-A22C-62A9EB2104B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Customer magazines (5)</c:v>
                </c:pt>
                <c:pt idx="1">
                  <c:v>B2B &amp; organizational magazines (9)</c:v>
                </c:pt>
                <c:pt idx="2">
                  <c:v>Consumer magazines (70)</c:v>
                </c:pt>
                <c:pt idx="4">
                  <c:v>Magazines in total (84)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85</c:v>
                </c:pt>
                <c:pt idx="1">
                  <c:v>59</c:v>
                </c:pt>
                <c:pt idx="2">
                  <c:v>40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5-7541-8E66-8EC82D07F55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Print and digital readers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7CEFB91E-AE2E-0047-90D1-D1D7B407B46D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244BF8-661E-AC4E-A884-E05BC9A0738F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767FED-4169-7140-8E8B-084F9E68E94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BDDD9D-5B1A-9942-8564-38A58FD9E2A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Customer magazines (5)</c:v>
                </c:pt>
                <c:pt idx="1">
                  <c:v>B2B &amp; organizational magazines (9)</c:v>
                </c:pt>
                <c:pt idx="2">
                  <c:v>Consumer magazines (70)</c:v>
                </c:pt>
                <c:pt idx="4">
                  <c:v>Magazines in total (84)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9</c:v>
                </c:pt>
                <c:pt idx="1">
                  <c:v>14</c:v>
                </c:pt>
                <c:pt idx="2">
                  <c:v>39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5-7541-8E66-8EC82D07F5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Digital only readers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B5-7541-8E66-8EC82D07F5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B5-7541-8E66-8EC82D07F55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B5-7541-8E66-8EC82D07F55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B5-7541-8E66-8EC82D07F5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D51B2460-D743-7443-BC2F-8B6CD5130866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9AC79E-1D71-C949-B323-A45CA3FE04D8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2E134B-30B3-F142-B93D-B4324F83B443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B5-7541-8E66-8EC82D07F5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1407CD7F-D8B9-6D4B-8A03-1D7A93F5DC87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Customer magazines (5)</c:v>
                </c:pt>
                <c:pt idx="1">
                  <c:v>B2B &amp; organizational magazines (9)</c:v>
                </c:pt>
                <c:pt idx="2">
                  <c:v>Consumer magazines (70)</c:v>
                </c:pt>
                <c:pt idx="4">
                  <c:v>Magazines in total (84)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5</c:v>
                </c:pt>
                <c:pt idx="1">
                  <c:v>27</c:v>
                </c:pt>
                <c:pt idx="2">
                  <c:v>21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B5-7541-8E66-8EC82D07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5419376"/>
        <c:axId val="485417136"/>
      </c:barChart>
      <c:catAx>
        <c:axId val="485419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>
                <a:solidFill>
                  <a:srgbClr val="002649"/>
                </a:solidFill>
                <a:latin typeface="Neue Haas Unica Pro Medium" panose="020B0504030206020203" pitchFamily="34" charset="77"/>
              </a:defRPr>
            </a:pPr>
            <a:endParaRPr lang="en-FI"/>
          </a:p>
        </c:txPr>
        <c:crossAx val="485417136"/>
        <c:crosses val="autoZero"/>
        <c:auto val="1"/>
        <c:lblAlgn val="ctr"/>
        <c:lblOffset val="100"/>
        <c:tickLblSkip val="1"/>
        <c:noMultiLvlLbl val="0"/>
      </c:catAx>
      <c:valAx>
        <c:axId val="485417136"/>
        <c:scaling>
          <c:orientation val="minMax"/>
          <c:max val="100.01"/>
          <c:min val="0"/>
        </c:scaling>
        <c:delete val="1"/>
        <c:axPos val="b"/>
        <c:numFmt formatCode="General" sourceLinked="0"/>
        <c:majorTickMark val="none"/>
        <c:minorTickMark val="none"/>
        <c:tickLblPos val="high"/>
        <c:crossAx val="485419376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20334443946564343"/>
          <c:y val="1.2332044690619617E-2"/>
          <c:w val="0.75268934144887922"/>
          <c:h val="8.9767907754667586E-2"/>
        </c:manualLayout>
      </c:layout>
      <c:overlay val="0"/>
      <c:txPr>
        <a:bodyPr/>
        <a:lstStyle/>
        <a:p>
          <a:pPr>
            <a:defRPr sz="1400" b="0" i="0">
              <a:solidFill>
                <a:srgbClr val="002649"/>
              </a:solidFill>
              <a:latin typeface="Neue Haas Unica Pro Medium" panose="020B0504030206020203" pitchFamily="34" charset="77"/>
            </a:defRPr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0.23185</cdr:x>
      <cdr:y>0.3174</cdr:y>
    </cdr:from>
    <cdr:to>
      <cdr:x>0.79043</cdr:x>
      <cdr:y>0.47304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19627" y="1384446"/>
          <a:ext cx="2456543" cy="67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90 %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0.23185</cdr:x>
      <cdr:y>0.47005</cdr:y>
    </cdr:from>
    <cdr:to>
      <cdr:x>0.79043</cdr:x>
      <cdr:y>0.6257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19627" y="2050308"/>
          <a:ext cx="2456543" cy="67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Net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reach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3,9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million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0.24084</cdr:x>
      <cdr:y>0.3174</cdr:y>
    </cdr:from>
    <cdr:to>
      <cdr:x>0.78878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1384440"/>
          <a:ext cx="2409734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53 %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0.24084</cdr:x>
      <cdr:y>0.49248</cdr:y>
    </cdr:from>
    <cdr:to>
      <cdr:x>0.78878</cdr:x>
      <cdr:y>0.64812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2148114"/>
          <a:ext cx="2409734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2,3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million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readers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in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digital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platforms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0.22937</cdr:x>
      <cdr:y>0.3174</cdr:y>
    </cdr:from>
    <cdr:to>
      <cdr:x>0.79043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1384440"/>
          <a:ext cx="2467428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80 %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0.22937</cdr:x>
      <cdr:y>0.48915</cdr:y>
    </cdr:from>
    <cdr:to>
      <cdr:x>0.79043</cdr:x>
      <cdr:y>0.64479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2133600"/>
          <a:ext cx="2467428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3,4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million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readers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in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print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11.10.2024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11.10.2024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054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820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83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51245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880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88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340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D4F60-42AA-A645-D9D1-5D316962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9A224B1-5EB6-CFC8-8BDA-DBEF209CB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28E2681-164D-C2D9-5B86-6E43EEF2E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CA938A-2E97-C858-E7A1-CD3A060A9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03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9395-DB9B-4E0E-9974-7E7C923CB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7ECC65A-6BD8-5B16-DC7D-C2D69C09A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1C8351C-35BD-E999-BCAF-0D33235A3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E7E926-F58A-D997-A4EE-5C0AE0A20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869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74E9-8581-5982-1941-3B477261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29641-2AB8-992F-07AF-592B5AA92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D945F-5BD1-DB4F-D9C0-81535D597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6C2C9-C24E-65D5-63FD-0B00702DD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1020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807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236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96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8DC82-4D1D-84BF-23BC-5A777A0F5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9265-C3CD-FDDD-AF02-972209323E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BDF0C91-AD20-398D-F118-6AE76050F0EC}"/>
              </a:ext>
            </a:extLst>
          </p:cNvPr>
          <p:cNvSpPr txBox="1"/>
          <p:nvPr userDrawn="1"/>
        </p:nvSpPr>
        <p:spPr>
          <a:xfrm>
            <a:off x="2238963" y="6405114"/>
            <a:ext cx="72394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Source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: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Finnish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National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Readership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Survey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2024  |  Total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population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N: 46, 476,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women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N: 23,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006,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23,470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60CB2-DCAA-A49E-8DD9-680059B93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FAF0A-BEF0-5E2A-5B5D-F7958AE82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C4BE-548A-458E-77C3-1C99C61A9C87}"/>
              </a:ext>
            </a:extLst>
          </p:cNvPr>
          <p:cNvSpPr txBox="1"/>
          <p:nvPr userDrawn="1"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A5896-2B01-7A27-4329-E1387618AF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6E4168-E8A5-C95D-0E2D-89FEA16E3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emf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lying on a ramp reading a book&#10;&#10;Description automatically generated">
            <a:extLst>
              <a:ext uri="{FF2B5EF4-FFF2-40B4-BE49-F238E27FC236}">
                <a16:creationId xmlns:a16="http://schemas.microsoft.com/office/drawing/2014/main" id="{688E9EDB-1194-3CBE-D965-90E08F9FCC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4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Total reach, Readership &amp; Digital reach of magazines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2767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GB" sz="1600" b="0" i="0" u="none" baseline="0" dirty="0">
                <a:solidFill>
                  <a:schemeClr val="bg1"/>
                </a:solidFill>
              </a:rPr>
              <a:t>Finnish National Readership Survey 2024</a:t>
            </a:r>
            <a:endParaRPr lang="en" sz="1600" b="0" i="0" u="none" baseline="0" dirty="0">
              <a:solidFill>
                <a:schemeClr val="bg1"/>
              </a:solidFill>
            </a:endParaRPr>
          </a:p>
        </p:txBody>
      </p:sp>
      <p:pic>
        <p:nvPicPr>
          <p:cNvPr id="14" name="Picture 2" descr="MediaAuditFinland">
            <a:extLst>
              <a:ext uri="{FF2B5EF4-FFF2-40B4-BE49-F238E27FC236}">
                <a16:creationId xmlns:a16="http://schemas.microsoft.com/office/drawing/2014/main" id="{85EFD8A4-AB68-B143-A788-10840005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2B552-3175-CA08-69E1-A47483058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3200" dirty="0" err="1">
                <a:latin typeface="Canela Medium" pitchFamily="2" charset="77"/>
              </a:rPr>
              <a:t>Average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issue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readership</a:t>
            </a:r>
            <a:r>
              <a:rPr lang="fi-FI" sz="3200" dirty="0">
                <a:latin typeface="Canela Medium" pitchFamily="2" charset="77"/>
              </a:rPr>
              <a:t> </a:t>
            </a:r>
            <a:br>
              <a:rPr lang="fi-FI" sz="3200" dirty="0">
                <a:latin typeface="Canela Medium" pitchFamily="2" charset="77"/>
              </a:rPr>
            </a:br>
            <a:r>
              <a:rPr lang="fi-FI" sz="3200" dirty="0">
                <a:latin typeface="Canela Medium" pitchFamily="2" charset="77"/>
              </a:rPr>
              <a:t>+ </a:t>
            </a:r>
            <a:r>
              <a:rPr lang="fi-FI" sz="3200" dirty="0" err="1">
                <a:latin typeface="Canela Medium" pitchFamily="2" charset="77"/>
              </a:rPr>
              <a:t>digital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weekly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reach</a:t>
            </a:r>
            <a:r>
              <a:rPr lang="fi-FI" sz="3200" dirty="0">
                <a:latin typeface="Canela Medium" pitchFamily="2" charset="77"/>
              </a:rPr>
              <a:t> </a:t>
            </a:r>
            <a:br>
              <a:rPr lang="fi-FI" sz="3200" dirty="0">
                <a:latin typeface="Canela Medium" pitchFamily="2" charset="77"/>
              </a:rPr>
            </a:br>
            <a:r>
              <a:rPr lang="fi-FI" sz="3200" dirty="0">
                <a:latin typeface="Canela Medium" pitchFamily="2" charset="77"/>
              </a:rPr>
              <a:t>= </a:t>
            </a:r>
            <a:r>
              <a:rPr lang="fi-FI" sz="3200" dirty="0" err="1">
                <a:latin typeface="Canela Medium" pitchFamily="2" charset="77"/>
              </a:rPr>
              <a:t>total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reach</a:t>
            </a:r>
            <a:endParaRPr lang="fi-FI" sz="3200" dirty="0">
              <a:latin typeface="Canela Medium" pitchFamily="2" charset="77"/>
            </a:endParaRPr>
          </a:p>
          <a:p>
            <a:pPr marL="0" indent="0" algn="l" rtl="0">
              <a:buNone/>
            </a:pPr>
            <a:r>
              <a:rPr lang="en" sz="2000" b="0" i="0" u="none" baseline="0" dirty="0"/>
              <a:t>The </a:t>
            </a:r>
            <a:r>
              <a:rPr lang="en" sz="2000" dirty="0"/>
              <a:t>total reach figure </a:t>
            </a:r>
            <a:r>
              <a:rPr lang="en" sz="2000" b="0" i="0" u="none" baseline="0" dirty="0"/>
              <a:t>is the number of print readers of the average magazine issue (AIR = average issue readership), plus the net number of users of different digital versions of the magazine during an average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holding a phone&#10;&#10;Description automatically generated">
            <a:extLst>
              <a:ext uri="{FF2B5EF4-FFF2-40B4-BE49-F238E27FC236}">
                <a16:creationId xmlns:a16="http://schemas.microsoft.com/office/drawing/2014/main" id="{D1DE2322-107C-687A-7B04-B87442C92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916" r="7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044" r="107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2000" b="0" i="0" u="none" baseline="0" dirty="0">
                <a:solidFill>
                  <a:schemeClr val="accent2"/>
                </a:solidFill>
              </a:rPr>
              <a:t>The </a:t>
            </a:r>
            <a:r>
              <a:rPr lang="en" sz="2000" dirty="0">
                <a:solidFill>
                  <a:schemeClr val="accent2"/>
                </a:solidFill>
              </a:rPr>
              <a:t>percentage of </a:t>
            </a:r>
            <a:r>
              <a:rPr lang="en-GB" sz="2000" dirty="0">
                <a:solidFill>
                  <a:schemeClr val="accent2"/>
                </a:solidFill>
              </a:rPr>
              <a:t>coverage</a:t>
            </a:r>
            <a:r>
              <a:rPr lang="en" sz="2000" dirty="0">
                <a:solidFill>
                  <a:schemeClr val="accent2"/>
                </a:solidFill>
              </a:rPr>
              <a:t> </a:t>
            </a:r>
            <a:r>
              <a:rPr lang="en" sz="2000" b="0" i="0" u="none" baseline="0" dirty="0"/>
              <a:t>indicates how much of the target group the media in question reaches.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49271584-593C-8F48-8E2B-EA38027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5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 err="1">
                <a:solidFill>
                  <a:schemeClr val="accent2"/>
                </a:solidFill>
              </a:rPr>
              <a:t>total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population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8538527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4,291,400)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2 093 000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1 083 400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1 022 400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905 400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751 700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634 100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625 500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578 200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546 800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 err="1">
                <a:solidFill>
                  <a:schemeClr val="accent2"/>
                </a:solidFill>
              </a:rPr>
              <a:t>Women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0995136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2,193,100)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 err="1">
                <a:solidFill>
                  <a:schemeClr val="accent2"/>
                </a:solidFill>
              </a:rPr>
              <a:t>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9302140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2,098,300)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15–24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40242297"/>
              </p:ext>
            </p:extLst>
          </p:nvPr>
        </p:nvGraphicFramePr>
        <p:xfrm>
          <a:off x="1790700" y="1510294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551,400)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174 000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147 000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25–34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6104737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600 700)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35–44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80980853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600,200)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45–54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48810624"/>
              </p:ext>
            </p:extLst>
          </p:nvPr>
        </p:nvGraphicFramePr>
        <p:xfrm>
          <a:off x="1790700" y="1566332"/>
          <a:ext cx="8610600" cy="44316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585,500)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55–64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3792065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671,500)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0" i="0" u="none" baseline="0" dirty="0"/>
              <a:t>Contents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4051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418760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9548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31550" y="3435404"/>
            <a:ext cx="8523432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 dirty="0"/>
              <a:t>Magazines (print + digital) with highest </a:t>
            </a:r>
            <a:r>
              <a:rPr lang="en-GB" sz="2000" b="0" i="0" u="none" baseline="0" dirty="0"/>
              <a:t>total</a:t>
            </a:r>
            <a:r>
              <a:rPr lang="en" sz="2000" b="0" i="0" u="none" baseline="0" dirty="0"/>
              <a:t> reach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831549" y="4273630"/>
            <a:ext cx="8523433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Magazines with largest average issue readership (print)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831550" y="5040890"/>
            <a:ext cx="8523432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Magazines with the highest digital weekly reach</a:t>
            </a:r>
            <a:endParaRPr lang="en" sz="2000" dirty="0"/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2310FDD4-BEC2-8D4D-8A5B-E65972CB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BCACF7A-FC53-33E0-E8FD-5C9FE481809D}"/>
              </a:ext>
            </a:extLst>
          </p:cNvPr>
          <p:cNvSpPr txBox="1">
            <a:spLocks/>
          </p:cNvSpPr>
          <p:nvPr/>
        </p:nvSpPr>
        <p:spPr>
          <a:xfrm>
            <a:off x="1834599" y="2628090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01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C66BECD-CE36-6EEF-9E71-AA94FD4610E8}"/>
              </a:ext>
            </a:extLst>
          </p:cNvPr>
          <p:cNvSpPr txBox="1">
            <a:spLocks/>
          </p:cNvSpPr>
          <p:nvPr/>
        </p:nvSpPr>
        <p:spPr>
          <a:xfrm>
            <a:off x="2831550" y="2714112"/>
            <a:ext cx="8523432" cy="424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err="1"/>
              <a:t>Summary</a:t>
            </a:r>
            <a:r>
              <a:rPr lang="fi-FI" sz="2000" dirty="0"/>
              <a:t>: Magazine media </a:t>
            </a:r>
            <a:r>
              <a:rPr lang="fi-FI" sz="2000" dirty="0" err="1"/>
              <a:t>audiences</a:t>
            </a:r>
            <a:r>
              <a:rPr lang="fi-FI" sz="2000" dirty="0"/>
              <a:t> in Finland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82210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65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r>
              <a:rPr lang="fi-FI" i="1" dirty="0">
                <a:solidFill>
                  <a:schemeClr val="accent2"/>
                </a:solidFill>
              </a:rPr>
              <a:t> and </a:t>
            </a:r>
            <a:r>
              <a:rPr lang="fi-FI" i="1" dirty="0" err="1">
                <a:solidFill>
                  <a:schemeClr val="accent2"/>
                </a:solidFill>
              </a:rPr>
              <a:t>older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14546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(est.,1 275,100)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2F0BE017-EAAC-8108-3F1A-1E55A8FBB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r>
              <a:rPr lang="en-FI" sz="8000" dirty="0">
                <a:solidFill>
                  <a:schemeClr val="bg1"/>
                </a:solidFill>
                <a:latin typeface="Clattering" pitchFamily="2" charset="0"/>
              </a:rPr>
              <a:t>Readership (print)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595BB-F320-0318-7DE6-8F8933D0D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939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2800" b="1" i="0" u="none" baseline="0" dirty="0">
                <a:solidFill>
                  <a:schemeClr val="accent2"/>
                </a:solidFill>
              </a:rPr>
              <a:t>Readership</a:t>
            </a:r>
            <a:r>
              <a:rPr lang="en" sz="2800" b="0" i="0" u="none" baseline="0" dirty="0"/>
              <a:t> indicates how many readers the average issue of a </a:t>
            </a:r>
            <a:r>
              <a:rPr lang="en" sz="2800" b="0" i="1" u="none" baseline="0" dirty="0"/>
              <a:t>print magazine</a:t>
            </a:r>
            <a:r>
              <a:rPr lang="en" sz="2800" b="0" i="0" u="none" baseline="0" dirty="0"/>
              <a:t> has.</a:t>
            </a:r>
          </a:p>
          <a:p>
            <a:pPr marL="0" indent="0" algn="l" rtl="0">
              <a:buNone/>
            </a:pPr>
            <a:br>
              <a:rPr lang="en" sz="1400" b="0" i="0" u="none" baseline="0" dirty="0"/>
            </a:br>
            <a:r>
              <a:rPr lang="en" sz="1400" b="0" i="0" u="none" baseline="0" dirty="0"/>
              <a:t>(Average </a:t>
            </a:r>
            <a:r>
              <a:rPr lang="en" sz="1400" dirty="0"/>
              <a:t>Issue Readership = AIR)</a:t>
            </a:r>
            <a:endParaRPr lang="en" sz="1400" b="0" i="0" u="none" baseline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erson holding a dog&#10;&#10;Description automatically generated">
            <a:extLst>
              <a:ext uri="{FF2B5EF4-FFF2-40B4-BE49-F238E27FC236}">
                <a16:creationId xmlns:a16="http://schemas.microsoft.com/office/drawing/2014/main" id="{EEB7543B-CBDD-0AF4-8B28-58E2789A5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 err="1">
                <a:solidFill>
                  <a:schemeClr val="accent2"/>
                </a:solidFill>
              </a:rPr>
              <a:t>total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population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81458300"/>
              </p:ext>
            </p:extLst>
          </p:nvPr>
        </p:nvGraphicFramePr>
        <p:xfrm>
          <a:off x="1790700" y="1583266"/>
          <a:ext cx="8610600" cy="4513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4,291,400)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1 985 200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1 57 600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801 900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608 900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484 500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9690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260 600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250 100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 err="1">
                <a:solidFill>
                  <a:schemeClr val="accent2"/>
                </a:solidFill>
              </a:rPr>
              <a:t>Women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63811142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2,193,100)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1 056 ,00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 err="1">
                <a:solidFill>
                  <a:schemeClr val="accent2"/>
                </a:solidFill>
              </a:rPr>
              <a:t>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6926199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2,098,300)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15–24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80743192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551,400)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25–34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44809432"/>
              </p:ext>
            </p:extLst>
          </p:nvPr>
        </p:nvGraphicFramePr>
        <p:xfrm>
          <a:off x="1790700" y="1583266"/>
          <a:ext cx="8610600" cy="45064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600 700)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9021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35–44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0436051"/>
              </p:ext>
            </p:extLst>
          </p:nvPr>
        </p:nvGraphicFramePr>
        <p:xfrm>
          <a:off x="1790700" y="1583266"/>
          <a:ext cx="8610600" cy="4421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600 700)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45–54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67549151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585,500)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B382C5-7C60-CEAD-9E7B-E31CD3DA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Magazine media </a:t>
            </a:r>
            <a:r>
              <a:rPr lang="fi-FI" dirty="0" err="1"/>
              <a:t>audiences</a:t>
            </a:r>
            <a:r>
              <a:rPr lang="fi-FI" dirty="0"/>
              <a:t> in Finland </a:t>
            </a:r>
            <a:br>
              <a:rPr lang="fi-FI" dirty="0"/>
            </a:br>
            <a:r>
              <a:rPr lang="fi-FI" dirty="0"/>
              <a:t>– 9 out of 10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magazines</a:t>
            </a:r>
            <a:endParaRPr lang="fi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89E1D2-75DD-1C71-E50C-7760DC043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302459"/>
              </p:ext>
            </p:extLst>
          </p:nvPr>
        </p:nvGraphicFramePr>
        <p:xfrm>
          <a:off x="7877629" y="1514946"/>
          <a:ext cx="4242109" cy="42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B29D85-55DA-CE78-3CB1-D039882D5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010239"/>
              </p:ext>
            </p:extLst>
          </p:nvPr>
        </p:nvGraphicFramePr>
        <p:xfrm>
          <a:off x="0" y="1514946"/>
          <a:ext cx="4242109" cy="42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2B0BA84-70FA-5DA6-E313-F07B99F7E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849437"/>
              </p:ext>
            </p:extLst>
          </p:nvPr>
        </p:nvGraphicFramePr>
        <p:xfrm>
          <a:off x="3938996" y="1536092"/>
          <a:ext cx="4242109" cy="42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id="{E8B24402-B327-7D3A-190F-337B01AF7653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C91E933-FE40-724F-5F68-F67013AAD3C3}"/>
              </a:ext>
            </a:extLst>
          </p:cNvPr>
          <p:cNvSpPr txBox="1"/>
          <p:nvPr/>
        </p:nvSpPr>
        <p:spPr>
          <a:xfrm>
            <a:off x="5081633" y="5489605"/>
            <a:ext cx="211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Print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audience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measured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from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83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magazines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08083-7D68-D9FA-62F7-B5289B341E1F}"/>
              </a:ext>
            </a:extLst>
          </p:cNvPr>
          <p:cNvSpPr txBox="1"/>
          <p:nvPr/>
        </p:nvSpPr>
        <p:spPr>
          <a:xfrm>
            <a:off x="1105214" y="5489605"/>
            <a:ext cx="211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Digital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audience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measured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from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63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magazines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FEB7D-48F5-902D-5E70-1A595F5AA26C}"/>
              </a:ext>
            </a:extLst>
          </p:cNvPr>
          <p:cNvSpPr txBox="1"/>
          <p:nvPr/>
        </p:nvSpPr>
        <p:spPr>
          <a:xfrm>
            <a:off x="8596664" y="5489605"/>
            <a:ext cx="293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Net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reach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includes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net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readers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of 84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magazines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(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print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&amp;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digital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14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55–64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2611660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671,500)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65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r>
              <a:rPr lang="fi-FI" i="1" dirty="0">
                <a:solidFill>
                  <a:schemeClr val="accent2"/>
                </a:solidFill>
              </a:rPr>
              <a:t> and </a:t>
            </a:r>
            <a:r>
              <a:rPr lang="fi-FI" i="1" dirty="0" err="1">
                <a:solidFill>
                  <a:schemeClr val="accent2"/>
                </a:solidFill>
              </a:rPr>
              <a:t>older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1481386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(est.,1 275,100)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in a chair looking at a phone&#10;&#10;Description automatically generated">
            <a:extLst>
              <a:ext uri="{FF2B5EF4-FFF2-40B4-BE49-F238E27FC236}">
                <a16:creationId xmlns:a16="http://schemas.microsoft.com/office/drawing/2014/main" id="{AB9A1EA9-943B-85C3-FCC1-DE1E079E5D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534" y="821266"/>
            <a:ext cx="5655733" cy="2387600"/>
          </a:xfrm>
        </p:spPr>
        <p:txBody>
          <a:bodyPr>
            <a:normAutofit/>
          </a:bodyPr>
          <a:lstStyle/>
          <a:p>
            <a:r>
              <a:rPr lang="en" sz="8000" b="0" i="0" u="none" baseline="0" dirty="0">
                <a:solidFill>
                  <a:schemeClr val="accent1"/>
                </a:solidFill>
              </a:rPr>
              <a:t>Weekly digital reach</a:t>
            </a:r>
            <a:endParaRPr lang="fi-FI" sz="80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FACCB-01D5-7AB6-8603-B7D64C02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4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lIns="90000" anchor="ctr">
            <a:normAutofit/>
          </a:bodyPr>
          <a:lstStyle/>
          <a:p>
            <a:pPr marL="0" indent="0" algn="l" rtl="0">
              <a:buNone/>
            </a:pPr>
            <a:r>
              <a:rPr lang="en" sz="3000" b="1" i="0" u="none" baseline="0" dirty="0">
                <a:solidFill>
                  <a:schemeClr val="accent2"/>
                </a:solidFill>
              </a:rPr>
              <a:t>The weekly digital reach</a:t>
            </a:r>
            <a:r>
              <a:rPr lang="en" sz="3000" b="1" i="0" u="none" baseline="0" dirty="0"/>
              <a:t> </a:t>
            </a:r>
            <a:r>
              <a:rPr lang="en" sz="3000" b="0" i="0" u="none" baseline="0" dirty="0"/>
              <a:t>is the net number of people who have used different </a:t>
            </a:r>
            <a:r>
              <a:rPr lang="en" sz="3000" b="0" i="1" u="none" baseline="0" dirty="0"/>
              <a:t>digital versions</a:t>
            </a:r>
            <a:r>
              <a:rPr lang="en" sz="3000" b="0" i="0" u="none" baseline="0" dirty="0"/>
              <a:t> of the magazine during an average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sitting on a chair looking at his phone&#10;&#10;Description automatically generated">
            <a:extLst>
              <a:ext uri="{FF2B5EF4-FFF2-40B4-BE49-F238E27FC236}">
                <a16:creationId xmlns:a16="http://schemas.microsoft.com/office/drawing/2014/main" id="{DC1CFA31-F8AF-4F7B-3926-A9E59FD161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047" r="7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 err="1">
                <a:solidFill>
                  <a:schemeClr val="accent2"/>
                </a:solidFill>
              </a:rPr>
              <a:t>total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population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007456"/>
              </p:ext>
            </p:extLst>
          </p:nvPr>
        </p:nvGraphicFramePr>
        <p:xfrm>
          <a:off x="1790700" y="1634066"/>
          <a:ext cx="8610600" cy="45283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older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4,291,400)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46651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1 032 200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904 200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597 200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529 400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494 300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470 500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284 800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273 100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260 500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 err="1">
                <a:solidFill>
                  <a:schemeClr val="accent2"/>
                </a:solidFill>
              </a:rPr>
              <a:t>Women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9804322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Women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2,193,100)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 err="1">
                <a:solidFill>
                  <a:schemeClr val="accent2"/>
                </a:solidFill>
              </a:rPr>
              <a:t>Men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587600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Men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2,098,300)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15–24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50814316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15-24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551,400)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25–34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8730304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600 700)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35–44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01430092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600 700)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F04DE-63E2-4662-8471-15B7993B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en-GB" dirty="0"/>
              <a:t>More than 2 million women and 1.8 million men </a:t>
            </a:r>
            <a:br>
              <a:rPr lang="en-GB" dirty="0"/>
            </a:br>
            <a:r>
              <a:rPr lang="en-GB" dirty="0"/>
              <a:t>read magazines</a:t>
            </a:r>
            <a:endParaRPr lang="fi-FI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D82E6F2-B373-B1FB-C79E-C747E672D0F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94892040"/>
              </p:ext>
            </p:extLst>
          </p:nvPr>
        </p:nvGraphicFramePr>
        <p:xfrm>
          <a:off x="1790700" y="2073395"/>
          <a:ext cx="8610599" cy="3657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05478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427111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Population</a:t>
                      </a:r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 </a:t>
                      </a:r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aged</a:t>
                      </a:r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 </a:t>
                      </a:r>
                      <a:b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</a:br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15 and </a:t>
                      </a:r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over</a:t>
                      </a:r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4,291,400)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Women</a:t>
                      </a:r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2,193,100)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Men</a:t>
                      </a:r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2,098,300)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(84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3 867 300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2 054 200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1 813 100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readership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(83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3 419 900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1 887 000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1 533 000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(63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2 276 300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1 134 900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1 141 400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97CF2B7D-1781-EDD4-0FA9-3D46DD473D75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94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45–54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89213041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585,500)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55–64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1829040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671,500)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65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r>
              <a:rPr lang="fi-FI" i="1" dirty="0">
                <a:solidFill>
                  <a:schemeClr val="accent2"/>
                </a:solidFill>
              </a:rPr>
              <a:t> and </a:t>
            </a:r>
            <a:r>
              <a:rPr lang="fi-FI" i="1" dirty="0" err="1">
                <a:solidFill>
                  <a:schemeClr val="accent2"/>
                </a:solidFill>
              </a:rPr>
              <a:t>older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80766725"/>
              </p:ext>
            </p:extLst>
          </p:nvPr>
        </p:nvGraphicFramePr>
        <p:xfrm>
          <a:off x="1790700" y="1634066"/>
          <a:ext cx="8610600" cy="44317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older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(est.,1 275,100)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6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600" b="0" i="0" u="none" baseline="0" dirty="0"/>
            </a:br>
            <a:r>
              <a:rPr lang="en" sz="26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600" b="0" i="0" u="none" baseline="0" dirty="0">
              <a:solidFill>
                <a:srgbClr val="9CFFF8"/>
              </a:solidFill>
            </a:endParaRPr>
          </a:p>
          <a:p>
            <a:pPr rtl="0"/>
            <a:endParaRPr lang="en" sz="2600" dirty="0">
              <a:solidFill>
                <a:schemeClr val="accent4"/>
              </a:solidFill>
            </a:endParaRPr>
          </a:p>
          <a:p>
            <a:pPr rtl="0"/>
            <a:r>
              <a:rPr lang="en" sz="2600" dirty="0"/>
              <a:t>More summaries from the NRS in </a:t>
            </a:r>
            <a:br>
              <a:rPr lang="en" sz="2600" dirty="0"/>
            </a:br>
            <a:r>
              <a:rPr lang="en" sz="2600" dirty="0"/>
              <a:t>Finnish Magazine Media Association’s website:</a:t>
            </a:r>
          </a:p>
          <a:p>
            <a:r>
              <a:rPr lang="en-GB" sz="26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600" dirty="0">
              <a:solidFill>
                <a:srgbClr val="9CFFF8"/>
              </a:solidFill>
            </a:endParaRPr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208F9-4B74-2AC2-E251-6F91D86C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DA94-CE83-10E3-AB31-5FC769D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760824"/>
          </a:xfrm>
        </p:spPr>
        <p:txBody>
          <a:bodyPr>
            <a:noAutofit/>
          </a:bodyPr>
          <a:lstStyle/>
          <a:p>
            <a:r>
              <a:rPr lang="fi-FI" sz="3700" dirty="0" err="1"/>
              <a:t>Women</a:t>
            </a:r>
            <a:r>
              <a:rPr lang="fi-FI" sz="3700" dirty="0"/>
              <a:t> </a:t>
            </a:r>
            <a:r>
              <a:rPr lang="fi-FI" sz="3700" dirty="0" err="1"/>
              <a:t>are</a:t>
            </a:r>
            <a:r>
              <a:rPr lang="fi-FI" sz="3700" dirty="0"/>
              <a:t> </a:t>
            </a:r>
            <a:r>
              <a:rPr lang="fi-FI" sz="3700" dirty="0" err="1"/>
              <a:t>more</a:t>
            </a:r>
            <a:r>
              <a:rPr lang="fi-FI" sz="3700" dirty="0"/>
              <a:t> </a:t>
            </a:r>
            <a:r>
              <a:rPr lang="fi-FI" sz="3700" dirty="0" err="1"/>
              <a:t>likely</a:t>
            </a:r>
            <a:r>
              <a:rPr lang="fi-FI" sz="3700" dirty="0"/>
              <a:t> to </a:t>
            </a:r>
            <a:r>
              <a:rPr lang="fi-FI" sz="3700" dirty="0" err="1"/>
              <a:t>read</a:t>
            </a:r>
            <a:r>
              <a:rPr lang="fi-FI" sz="3700" dirty="0"/>
              <a:t> </a:t>
            </a:r>
            <a:r>
              <a:rPr lang="fi-FI" sz="3700" dirty="0" err="1"/>
              <a:t>print</a:t>
            </a:r>
            <a:r>
              <a:rPr lang="fi-FI" sz="3700" dirty="0"/>
              <a:t> </a:t>
            </a:r>
            <a:r>
              <a:rPr lang="fi-FI" sz="3700" dirty="0" err="1"/>
              <a:t>magazines</a:t>
            </a:r>
            <a:r>
              <a:rPr lang="fi-FI" sz="3700" dirty="0"/>
              <a:t>, </a:t>
            </a:r>
            <a:r>
              <a:rPr lang="fi-FI" sz="3700" dirty="0" err="1"/>
              <a:t>while</a:t>
            </a:r>
            <a:r>
              <a:rPr lang="fi-FI" sz="3700" dirty="0"/>
              <a:t> </a:t>
            </a:r>
            <a:r>
              <a:rPr lang="fi-FI" sz="3700" dirty="0" err="1"/>
              <a:t>men</a:t>
            </a:r>
            <a:r>
              <a:rPr lang="fi-FI" sz="3700" dirty="0"/>
              <a:t> </a:t>
            </a:r>
            <a:r>
              <a:rPr lang="fi-FI" sz="3700" dirty="0" err="1"/>
              <a:t>are</a:t>
            </a:r>
            <a:r>
              <a:rPr lang="fi-FI" sz="3700" dirty="0"/>
              <a:t> </a:t>
            </a:r>
            <a:r>
              <a:rPr lang="fi-FI" sz="3700" dirty="0" err="1"/>
              <a:t>more</a:t>
            </a:r>
            <a:r>
              <a:rPr lang="fi-FI" sz="3700" dirty="0"/>
              <a:t> </a:t>
            </a:r>
            <a:r>
              <a:rPr lang="fi-FI" sz="3700" dirty="0" err="1"/>
              <a:t>likely</a:t>
            </a:r>
            <a:r>
              <a:rPr lang="fi-FI" sz="3700" dirty="0"/>
              <a:t> to </a:t>
            </a:r>
            <a:r>
              <a:rPr lang="fi-FI" sz="3700" dirty="0" err="1"/>
              <a:t>read</a:t>
            </a:r>
            <a:r>
              <a:rPr lang="fi-FI" sz="3700" dirty="0"/>
              <a:t> </a:t>
            </a:r>
            <a:r>
              <a:rPr lang="fi-FI" sz="3700" dirty="0" err="1"/>
              <a:t>digital</a:t>
            </a:r>
            <a:endParaRPr lang="en-FI" sz="37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1E00889-9B71-7880-ADE1-7FD94877545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84487760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61E80A-4EAD-B6CC-86A7-AEC14C182A4E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68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0161-9455-1782-7782-3DBF3510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EEC6-1A27-3065-D9AA-71F2BD84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760824"/>
          </a:xfrm>
        </p:spPr>
        <p:txBody>
          <a:bodyPr>
            <a:noAutofit/>
          </a:bodyPr>
          <a:lstStyle/>
          <a:p>
            <a:r>
              <a:rPr lang="en-GB" sz="3400" dirty="0"/>
              <a:t>Print is the most common way to read magazines in almost all age groups – except for those under 25</a:t>
            </a:r>
            <a:endParaRPr lang="en-FI" sz="3400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8D164A3-3F6C-8E94-3BC1-857BD5715E2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96954180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E1C8BE-3585-8137-8913-8B8E3991637B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77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86BD-B0E3-3FFA-6AC8-6FF04B013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6D6C9-4DB8-EE36-B6C9-AEBA3CE5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/>
          </a:bodyPr>
          <a:lstStyle/>
          <a:p>
            <a:r>
              <a:rPr lang="fi-FI" dirty="0"/>
              <a:t>Reach of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i="1" dirty="0" err="1">
                <a:solidFill>
                  <a:srgbClr val="FF6464"/>
                </a:solidFill>
              </a:rPr>
              <a:t>by</a:t>
            </a:r>
            <a:r>
              <a:rPr lang="fi-FI" i="1" dirty="0">
                <a:solidFill>
                  <a:srgbClr val="FF6464"/>
                </a:solidFill>
              </a:rPr>
              <a:t> </a:t>
            </a:r>
            <a:r>
              <a:rPr lang="fi-FI" i="1" dirty="0" err="1">
                <a:solidFill>
                  <a:srgbClr val="FF6464"/>
                </a:solidFill>
              </a:rPr>
              <a:t>age</a:t>
            </a:r>
            <a:endParaRPr lang="fi-FI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4604F9-9A7B-FD56-C10C-D68000150F9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4011563"/>
              </p:ext>
            </p:extLst>
          </p:nvPr>
        </p:nvGraphicFramePr>
        <p:xfrm>
          <a:off x="943326" y="1645920"/>
          <a:ext cx="10305347" cy="3933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6144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1332089">
                  <a:extLst>
                    <a:ext uri="{9D8B030D-6E8A-4147-A177-3AD203B41FA5}">
                      <a16:colId xmlns:a16="http://schemas.microsoft.com/office/drawing/2014/main" val="1133790065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82341224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1662466371"/>
                    </a:ext>
                  </a:extLst>
                </a:gridCol>
                <a:gridCol w="1367365">
                  <a:extLst>
                    <a:ext uri="{9D8B030D-6E8A-4147-A177-3AD203B41FA5}">
                      <a16:colId xmlns:a16="http://schemas.microsoft.com/office/drawing/2014/main" val="3931857243"/>
                    </a:ext>
                  </a:extLst>
                </a:gridCol>
              </a:tblGrid>
              <a:tr h="318347">
                <a:tc>
                  <a:txBody>
                    <a:bodyPr/>
                    <a:lstStyle/>
                    <a:p>
                      <a:pPr algn="l"/>
                      <a:endParaRPr lang="fi-FI" sz="16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Population aged 15 and over</a:t>
                      </a:r>
                      <a:r>
                        <a:rPr lang="en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4,291,400)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15–24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551,400)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25–34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600 700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35–44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600,200)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45–54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585,500)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55–64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671,500)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65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older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(est.,1 275,100)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(84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3 867 300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405 000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508 000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561000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550 000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1 211 000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972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readers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(83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3 419 900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394 000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597 000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1 180 000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readers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(63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2 276 300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316 000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406 000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363 000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345 000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443 000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6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FAD5-69FD-6D3C-C245-A71A3E4B5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4B839E-ECB9-17F3-1C0B-DF49962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Nearly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of magazine </a:t>
            </a:r>
            <a:r>
              <a:rPr lang="fi-FI" dirty="0" err="1"/>
              <a:t>readers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print</a:t>
            </a:r>
            <a:r>
              <a:rPr lang="fi-FI" dirty="0"/>
              <a:t> and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magazines</a:t>
            </a:r>
            <a:endParaRPr lang="fi-FI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BBCEC3C-A3FB-29DD-1EEF-A383A293CBFC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  <p:graphicFrame>
        <p:nvGraphicFramePr>
          <p:cNvPr id="5" name="Sisällön paikkamerkki 9">
            <a:extLst>
              <a:ext uri="{FF2B5EF4-FFF2-40B4-BE49-F238E27FC236}">
                <a16:creationId xmlns:a16="http://schemas.microsoft.com/office/drawing/2014/main" id="{240A3446-BB18-4FFF-E2C8-BCA2497FB90F}"/>
              </a:ext>
            </a:extLst>
          </p:cNvPr>
          <p:cNvGraphicFramePr>
            <a:graphicFrameLocks noGrp="1"/>
          </p:cNvGraphicFramePr>
          <p:nvPr>
            <p:ph sz="quarter" idx="1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363100"/>
              </p:ext>
            </p:extLst>
          </p:nvPr>
        </p:nvGraphicFramePr>
        <p:xfrm>
          <a:off x="1406024" y="2040446"/>
          <a:ext cx="8873176" cy="393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2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bed reading a magazine and a bowl of strawberries&#10;&#10;Description automatically generated">
            <a:extLst>
              <a:ext uri="{FF2B5EF4-FFF2-40B4-BE49-F238E27FC236}">
                <a16:creationId xmlns:a16="http://schemas.microsoft.com/office/drawing/2014/main" id="{9BEF6F23-5DCA-FCEF-D70F-272A40FFB5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0ABCF5A-A262-87A0-2ED6-B59E695E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67" y="685800"/>
            <a:ext cx="5655733" cy="2387600"/>
          </a:xfrm>
        </p:spPr>
        <p:txBody>
          <a:bodyPr>
            <a:normAutofit/>
          </a:bodyPr>
          <a:lstStyle/>
          <a:p>
            <a:pPr rtl="0"/>
            <a:r>
              <a:rPr lang="en-GB" sz="8000" dirty="0"/>
              <a:t>T</a:t>
            </a:r>
            <a:r>
              <a:rPr lang="en-GB" sz="8000" b="0" i="0" u="none" baseline="0" dirty="0"/>
              <a:t>otal</a:t>
            </a:r>
            <a:r>
              <a:rPr lang="en" sz="8000" b="0" i="0" u="none" baseline="0" dirty="0"/>
              <a:t> reach</a:t>
            </a:r>
            <a:br>
              <a:rPr lang="en" sz="8000" b="0" i="0" u="none" baseline="0" dirty="0"/>
            </a:br>
            <a:r>
              <a:rPr lang="en" sz="4000" b="0" i="0" u="none" baseline="0" dirty="0"/>
              <a:t>(print + digital)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AEC54-62BC-0B9C-A620-877342C0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Props1.xml><?xml version="1.0" encoding="utf-8"?>
<ds:datastoreItem xmlns:ds="http://schemas.openxmlformats.org/officeDocument/2006/customXml" ds:itemID="{3EAF6E7D-D611-4B0F-8EBB-4B3A1E79C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24A87-39EE-48D2-BA68-1637604F56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4DA53A-5335-44D1-9A3B-A9543DBAE551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7307a6f1-d1b8-45fb-8b71-24600e49cf7d"/>
    <ds:schemaRef ds:uri="9c8e2388-80bc-4e26-8bd7-285ba7b9606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9542</TotalTime>
  <Words>3285</Words>
  <Application>Microsoft Macintosh PowerPoint</Application>
  <PresentationFormat>Widescreen</PresentationFormat>
  <Paragraphs>1330</Paragraphs>
  <Slides>44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Canela Medium</vt:lpstr>
      <vt:lpstr>Neue Haas Unica W1G</vt:lpstr>
      <vt:lpstr>Arial</vt:lpstr>
      <vt:lpstr>Clattering</vt:lpstr>
      <vt:lpstr>Neue Haas Unica Pro</vt:lpstr>
      <vt:lpstr>Neue Haas Unica W1G Light</vt:lpstr>
      <vt:lpstr>Aikakausmedia-presentaatiopohja-v2</vt:lpstr>
      <vt:lpstr>Total reach, Readership &amp; Digital reach of magazines</vt:lpstr>
      <vt:lpstr>Contents</vt:lpstr>
      <vt:lpstr>Magazine media audiences in Finland  – 9 out of 10 read magazines</vt:lpstr>
      <vt:lpstr>More than 2 million women and 1.8 million men  read magazines</vt:lpstr>
      <vt:lpstr>Women are more likely to read print magazines, while men are more likely to read digital</vt:lpstr>
      <vt:lpstr>Print is the most common way to read magazines in almost all age groups – except for those under 25</vt:lpstr>
      <vt:lpstr>Reach of magazines by age</vt:lpstr>
      <vt:lpstr>Nearly half of magazine readers read both print and digital magazines</vt:lpstr>
      <vt:lpstr>Total reach (print + digital)</vt:lpstr>
      <vt:lpstr>PowerPoint Presentation</vt:lpstr>
      <vt:lpstr>PowerPoint Presentation</vt:lpstr>
      <vt:lpstr>Magazines with the highest total reach in 2024,  total population</vt:lpstr>
      <vt:lpstr>Magazines with the highest total reach in 2024, Women</vt:lpstr>
      <vt:lpstr>Magazines with the highest total reach in 2024,  Men</vt:lpstr>
      <vt:lpstr>Magazines with the highest total reach in 2024,  15–24 year olds</vt:lpstr>
      <vt:lpstr>Magazines with the highest total reach in 2024,  25–34 year olds</vt:lpstr>
      <vt:lpstr>Magazines with the highest total reach in 2024,  35–44 year olds</vt:lpstr>
      <vt:lpstr>Magazines with the highest total reach in 2024,  45–54 year olds</vt:lpstr>
      <vt:lpstr>Magazines with the highest total reach in 2024,  55–64 year olds</vt:lpstr>
      <vt:lpstr>Magazines with the highest total reach in 2024,  65 year olds and older</vt:lpstr>
      <vt:lpstr>Readership (print)</vt:lpstr>
      <vt:lpstr>PowerPoint Presentation</vt:lpstr>
      <vt:lpstr>Print magazines with the largest readership in 2024, total population</vt:lpstr>
      <vt:lpstr>Print magazines with the largest readership in 2024, Women</vt:lpstr>
      <vt:lpstr>Print magazines with the largest readership in 2024, Men</vt:lpstr>
      <vt:lpstr>Print magazines with the largest readership in 2024, 15–24 year olds</vt:lpstr>
      <vt:lpstr>Print magazines with the largest readership in 2024, 25–34 year olds</vt:lpstr>
      <vt:lpstr>Print magazines with the largest readership in 2024, 35–44 year olds</vt:lpstr>
      <vt:lpstr>Print magazines with the largest readership in 2024, 45–54 year olds</vt:lpstr>
      <vt:lpstr>Print magazines with the largest readership in 2024, 55–64 year olds</vt:lpstr>
      <vt:lpstr>Print magazines with the largest readership in 2024, 65 year olds and older</vt:lpstr>
      <vt:lpstr>Weekly digital reach</vt:lpstr>
      <vt:lpstr>PowerPoint Presentation</vt:lpstr>
      <vt:lpstr>Magazines with the highest digital reach in 2024, total population</vt:lpstr>
      <vt:lpstr>Magazines with the highest digital reach in 2024, Women</vt:lpstr>
      <vt:lpstr>Magazines with the highest digital reach in 2024, Men</vt:lpstr>
      <vt:lpstr>Magazines with the highest digital reach in 2024,  15–24 year olds</vt:lpstr>
      <vt:lpstr>Magazines with the highest digital reach in 2024, 25–34 year olds</vt:lpstr>
      <vt:lpstr>Magazines with the highest digital reach in 2024, 35–44 year olds</vt:lpstr>
      <vt:lpstr>Magazines with the highest digital reach in 2024, 45–54 year olds</vt:lpstr>
      <vt:lpstr>Magazines with the highest digital reach in 2024, 55–64 year olds</vt:lpstr>
      <vt:lpstr>Magazines with the highest digital reach in 2024,  65 year olds and older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Aikakausmedia</dc:creator>
  <cp:keywords/>
  <dc:description/>
  <cp:lastModifiedBy>Outi Itävuo</cp:lastModifiedBy>
  <cp:revision>185</cp:revision>
  <dcterms:created xsi:type="dcterms:W3CDTF">2020-11-20T10:03:58Z</dcterms:created>
  <dcterms:modified xsi:type="dcterms:W3CDTF">2024-10-11T06:33:56Z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